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61" r:id="rId5"/>
    <p:sldId id="263" r:id="rId6"/>
    <p:sldId id="270" r:id="rId7"/>
    <p:sldId id="269" r:id="rId8"/>
    <p:sldId id="285" r:id="rId9"/>
    <p:sldId id="272" r:id="rId10"/>
    <p:sldId id="273" r:id="rId11"/>
    <p:sldId id="274" r:id="rId12"/>
    <p:sldId id="286" r:id="rId13"/>
    <p:sldId id="275" r:id="rId14"/>
    <p:sldId id="279" r:id="rId15"/>
    <p:sldId id="278" r:id="rId16"/>
    <p:sldId id="277" r:id="rId17"/>
    <p:sldId id="276" r:id="rId18"/>
    <p:sldId id="288" r:id="rId19"/>
    <p:sldId id="280" r:id="rId20"/>
    <p:sldId id="287" r:id="rId21"/>
    <p:sldId id="284" r:id="rId22"/>
    <p:sldId id="282" r:id="rId23"/>
    <p:sldId id="259"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F86DE180-EEC8-439A-9BAE-5A38A960921A}">
          <p14:sldIdLst>
            <p14:sldId id="256"/>
            <p14:sldId id="257"/>
            <p14:sldId id="271"/>
            <p14:sldId id="261"/>
            <p14:sldId id="263"/>
            <p14:sldId id="270"/>
            <p14:sldId id="269"/>
            <p14:sldId id="285"/>
            <p14:sldId id="272"/>
            <p14:sldId id="273"/>
            <p14:sldId id="274"/>
            <p14:sldId id="286"/>
            <p14:sldId id="275"/>
            <p14:sldId id="279"/>
            <p14:sldId id="278"/>
            <p14:sldId id="277"/>
            <p14:sldId id="276"/>
            <p14:sldId id="288"/>
            <p14:sldId id="280"/>
            <p14:sldId id="287"/>
            <p14:sldId id="284"/>
            <p14:sldId id="282"/>
            <p14:sldId id="25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3DCC422-08E1-4F94-A444-C45DC29E6D12}" type="datetimeFigureOut">
              <a:rPr lang="ru-RU" smtClean="0"/>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D57D38-A443-494D-A894-911B7E3A39ED}" type="slidenum">
              <a:rPr lang="ru-RU" smtClean="0"/>
              <a:t>‹#›</a:t>
            </a:fld>
            <a:endParaRPr lang="ru-RU"/>
          </a:p>
        </p:txBody>
      </p:sp>
    </p:spTree>
    <p:extLst>
      <p:ext uri="{BB962C8B-B14F-4D97-AF65-F5344CB8AC3E}">
        <p14:creationId xmlns:p14="http://schemas.microsoft.com/office/powerpoint/2010/main" val="365178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DCC422-08E1-4F94-A444-C45DC29E6D12}" type="datetimeFigureOut">
              <a:rPr lang="ru-RU" smtClean="0"/>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D57D38-A443-494D-A894-911B7E3A39ED}" type="slidenum">
              <a:rPr lang="ru-RU" smtClean="0"/>
              <a:t>‹#›</a:t>
            </a:fld>
            <a:endParaRPr lang="ru-RU"/>
          </a:p>
        </p:txBody>
      </p:sp>
    </p:spTree>
    <p:extLst>
      <p:ext uri="{BB962C8B-B14F-4D97-AF65-F5344CB8AC3E}">
        <p14:creationId xmlns:p14="http://schemas.microsoft.com/office/powerpoint/2010/main" val="807781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DCC422-08E1-4F94-A444-C45DC29E6D12}" type="datetimeFigureOut">
              <a:rPr lang="ru-RU" smtClean="0"/>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D57D38-A443-494D-A894-911B7E3A39ED}" type="slidenum">
              <a:rPr lang="ru-RU" smtClean="0"/>
              <a:t>‹#›</a:t>
            </a:fld>
            <a:endParaRPr lang="ru-RU"/>
          </a:p>
        </p:txBody>
      </p:sp>
    </p:spTree>
    <p:extLst>
      <p:ext uri="{BB962C8B-B14F-4D97-AF65-F5344CB8AC3E}">
        <p14:creationId xmlns:p14="http://schemas.microsoft.com/office/powerpoint/2010/main" val="4173854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3DCC422-08E1-4F94-A444-C45DC29E6D12}" type="datetimeFigureOut">
              <a:rPr lang="ru-RU" smtClean="0"/>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D57D38-A443-494D-A894-911B7E3A39ED}" type="slidenum">
              <a:rPr lang="ru-RU" smtClean="0"/>
              <a:t>‹#›</a:t>
            </a:fld>
            <a:endParaRPr lang="ru-RU"/>
          </a:p>
        </p:txBody>
      </p:sp>
    </p:spTree>
    <p:extLst>
      <p:ext uri="{BB962C8B-B14F-4D97-AF65-F5344CB8AC3E}">
        <p14:creationId xmlns:p14="http://schemas.microsoft.com/office/powerpoint/2010/main" val="2470025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3DCC422-08E1-4F94-A444-C45DC29E6D12}" type="datetimeFigureOut">
              <a:rPr lang="ru-RU" smtClean="0"/>
              <a:t>19.10.2015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7D57D38-A443-494D-A894-911B7E3A39ED}" type="slidenum">
              <a:rPr lang="ru-RU" smtClean="0"/>
              <a:t>‹#›</a:t>
            </a:fld>
            <a:endParaRPr lang="ru-RU"/>
          </a:p>
        </p:txBody>
      </p:sp>
    </p:spTree>
    <p:extLst>
      <p:ext uri="{BB962C8B-B14F-4D97-AF65-F5344CB8AC3E}">
        <p14:creationId xmlns:p14="http://schemas.microsoft.com/office/powerpoint/2010/main" val="129789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3DCC422-08E1-4F94-A444-C45DC29E6D12}" type="datetimeFigureOut">
              <a:rPr lang="ru-RU" smtClean="0"/>
              <a:t>19.10.2015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D57D38-A443-494D-A894-911B7E3A39ED}" type="slidenum">
              <a:rPr lang="ru-RU" smtClean="0"/>
              <a:t>‹#›</a:t>
            </a:fld>
            <a:endParaRPr lang="ru-RU"/>
          </a:p>
        </p:txBody>
      </p:sp>
    </p:spTree>
    <p:extLst>
      <p:ext uri="{BB962C8B-B14F-4D97-AF65-F5344CB8AC3E}">
        <p14:creationId xmlns:p14="http://schemas.microsoft.com/office/powerpoint/2010/main" val="1116016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3DCC422-08E1-4F94-A444-C45DC29E6D12}" type="datetimeFigureOut">
              <a:rPr lang="ru-RU" smtClean="0"/>
              <a:t>19.10.2015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7D57D38-A443-494D-A894-911B7E3A39ED}" type="slidenum">
              <a:rPr lang="ru-RU" smtClean="0"/>
              <a:t>‹#›</a:t>
            </a:fld>
            <a:endParaRPr lang="ru-RU"/>
          </a:p>
        </p:txBody>
      </p:sp>
    </p:spTree>
    <p:extLst>
      <p:ext uri="{BB962C8B-B14F-4D97-AF65-F5344CB8AC3E}">
        <p14:creationId xmlns:p14="http://schemas.microsoft.com/office/powerpoint/2010/main" val="4224438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3DCC422-08E1-4F94-A444-C45DC29E6D12}" type="datetimeFigureOut">
              <a:rPr lang="ru-RU" smtClean="0"/>
              <a:t>19.10.2015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7D57D38-A443-494D-A894-911B7E3A39ED}" type="slidenum">
              <a:rPr lang="ru-RU" smtClean="0"/>
              <a:t>‹#›</a:t>
            </a:fld>
            <a:endParaRPr lang="ru-RU"/>
          </a:p>
        </p:txBody>
      </p:sp>
    </p:spTree>
    <p:extLst>
      <p:ext uri="{BB962C8B-B14F-4D97-AF65-F5344CB8AC3E}">
        <p14:creationId xmlns:p14="http://schemas.microsoft.com/office/powerpoint/2010/main" val="143381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3DCC422-08E1-4F94-A444-C45DC29E6D12}" type="datetimeFigureOut">
              <a:rPr lang="ru-RU" smtClean="0"/>
              <a:t>19.10.2015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7D57D38-A443-494D-A894-911B7E3A39ED}" type="slidenum">
              <a:rPr lang="ru-RU" smtClean="0"/>
              <a:t>‹#›</a:t>
            </a:fld>
            <a:endParaRPr lang="ru-RU"/>
          </a:p>
        </p:txBody>
      </p:sp>
    </p:spTree>
    <p:extLst>
      <p:ext uri="{BB962C8B-B14F-4D97-AF65-F5344CB8AC3E}">
        <p14:creationId xmlns:p14="http://schemas.microsoft.com/office/powerpoint/2010/main" val="26734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DCC422-08E1-4F94-A444-C45DC29E6D12}" type="datetimeFigureOut">
              <a:rPr lang="ru-RU" smtClean="0"/>
              <a:t>19.10.2015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D57D38-A443-494D-A894-911B7E3A39ED}" type="slidenum">
              <a:rPr lang="ru-RU" smtClean="0"/>
              <a:t>‹#›</a:t>
            </a:fld>
            <a:endParaRPr lang="ru-RU"/>
          </a:p>
        </p:txBody>
      </p:sp>
    </p:spTree>
    <p:extLst>
      <p:ext uri="{BB962C8B-B14F-4D97-AF65-F5344CB8AC3E}">
        <p14:creationId xmlns:p14="http://schemas.microsoft.com/office/powerpoint/2010/main" val="3485702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3DCC422-08E1-4F94-A444-C45DC29E6D12}" type="datetimeFigureOut">
              <a:rPr lang="ru-RU" smtClean="0"/>
              <a:t>19.10.2015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7D57D38-A443-494D-A894-911B7E3A39ED}" type="slidenum">
              <a:rPr lang="ru-RU" smtClean="0"/>
              <a:t>‹#›</a:t>
            </a:fld>
            <a:endParaRPr lang="ru-RU"/>
          </a:p>
        </p:txBody>
      </p:sp>
    </p:spTree>
    <p:extLst>
      <p:ext uri="{BB962C8B-B14F-4D97-AF65-F5344CB8AC3E}">
        <p14:creationId xmlns:p14="http://schemas.microsoft.com/office/powerpoint/2010/main" val="80090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CC422-08E1-4F94-A444-C45DC29E6D12}" type="datetimeFigureOut">
              <a:rPr lang="ru-RU" smtClean="0"/>
              <a:t>19.10.2015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D57D38-A443-494D-A894-911B7E3A39ED}" type="slidenum">
              <a:rPr lang="ru-RU" smtClean="0"/>
              <a:t>‹#›</a:t>
            </a:fld>
            <a:endParaRPr lang="ru-RU"/>
          </a:p>
        </p:txBody>
      </p:sp>
    </p:spTree>
    <p:extLst>
      <p:ext uri="{BB962C8B-B14F-4D97-AF65-F5344CB8AC3E}">
        <p14:creationId xmlns:p14="http://schemas.microsoft.com/office/powerpoint/2010/main" val="3053465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a:stretch>
            <a:fillRect/>
          </a:stretch>
        </p:blipFill>
        <p:spPr bwMode="auto">
          <a:xfrm>
            <a:off x="0" y="26775"/>
            <a:ext cx="9144000" cy="683122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1844824"/>
            <a:ext cx="7772400" cy="2520280"/>
          </a:xfrm>
        </p:spPr>
        <p:txBody>
          <a:bodyPr>
            <a:normAutofit fontScale="90000"/>
          </a:bodyPr>
          <a:lstStyle/>
          <a:p>
            <a:pPr>
              <a:lnSpc>
                <a:spcPct val="115000"/>
              </a:lnSpc>
            </a:pPr>
            <a:r>
              <a:rPr lang="ru-RU" b="1" dirty="0" smtClean="0">
                <a:effectLst/>
                <a:latin typeface="Times New Roman"/>
                <a:ea typeface="Calibri"/>
                <a:cs typeface="Times New Roman"/>
              </a:rPr>
              <a:t/>
            </a:r>
            <a:br>
              <a:rPr lang="ru-RU" b="1" dirty="0" smtClean="0">
                <a:effectLst/>
                <a:latin typeface="Times New Roman"/>
                <a:ea typeface="Calibri"/>
                <a:cs typeface="Times New Roman"/>
              </a:rPr>
            </a:br>
            <a:r>
              <a:rPr lang="ru-RU" b="1" dirty="0" err="1" smtClean="0">
                <a:solidFill>
                  <a:schemeClr val="accent2"/>
                </a:solidFill>
                <a:effectLst>
                  <a:glow rad="101600">
                    <a:schemeClr val="bg1">
                      <a:alpha val="60000"/>
                    </a:schemeClr>
                  </a:glow>
                </a:effectLst>
                <a:latin typeface="Times New Roman"/>
                <a:ea typeface="Calibri"/>
                <a:cs typeface="Times New Roman"/>
              </a:rPr>
              <a:t>Горнай</a:t>
            </a:r>
            <a:r>
              <a:rPr lang="ru-RU" b="1" dirty="0" smtClean="0">
                <a:solidFill>
                  <a:schemeClr val="accent2"/>
                </a:solidFill>
                <a:effectLst>
                  <a:glow rad="101600">
                    <a:schemeClr val="bg1">
                      <a:alpha val="60000"/>
                    </a:schemeClr>
                  </a:glow>
                </a:effectLst>
                <a:latin typeface="Times New Roman"/>
                <a:ea typeface="Calibri"/>
                <a:cs typeface="Times New Roman"/>
              </a:rPr>
              <a:t> </a:t>
            </a:r>
            <a:r>
              <a:rPr lang="ru-RU" b="1" dirty="0" err="1" smtClean="0">
                <a:solidFill>
                  <a:schemeClr val="accent2"/>
                </a:solidFill>
                <a:effectLst>
                  <a:glow rad="101600">
                    <a:schemeClr val="bg1">
                      <a:alpha val="60000"/>
                    </a:schemeClr>
                  </a:glow>
                </a:effectLst>
                <a:latin typeface="Times New Roman"/>
                <a:ea typeface="Calibri"/>
                <a:cs typeface="Times New Roman"/>
              </a:rPr>
              <a:t>улууьун</a:t>
            </a:r>
            <a:r>
              <a:rPr lang="ru-RU" b="1" dirty="0" smtClean="0">
                <a:solidFill>
                  <a:schemeClr val="accent2"/>
                </a:solidFill>
                <a:effectLst>
                  <a:glow rad="101600">
                    <a:schemeClr val="bg1">
                      <a:alpha val="60000"/>
                    </a:schemeClr>
                  </a:glow>
                </a:effectLst>
                <a:latin typeface="Times New Roman"/>
                <a:ea typeface="Calibri"/>
                <a:cs typeface="Times New Roman"/>
              </a:rPr>
              <a:t>  уэрэ5ин </a:t>
            </a:r>
            <a:r>
              <a:rPr lang="ru-RU" b="1" dirty="0" err="1" smtClean="0">
                <a:solidFill>
                  <a:schemeClr val="accent2"/>
                </a:solidFill>
                <a:effectLst>
                  <a:glow rad="101600">
                    <a:schemeClr val="bg1">
                      <a:alpha val="60000"/>
                    </a:schemeClr>
                  </a:glow>
                </a:effectLst>
                <a:latin typeface="Times New Roman"/>
                <a:ea typeface="Calibri"/>
                <a:cs typeface="Times New Roman"/>
              </a:rPr>
              <a:t>тэрилтэлэригэр</a:t>
            </a:r>
            <a:r>
              <a:rPr lang="ru-RU" b="1" dirty="0" smtClean="0">
                <a:solidFill>
                  <a:schemeClr val="accent2"/>
                </a:solidFill>
                <a:effectLst>
                  <a:glow rad="101600">
                    <a:schemeClr val="bg1">
                      <a:alpha val="60000"/>
                    </a:schemeClr>
                  </a:glow>
                </a:effectLst>
                <a:latin typeface="Times New Roman"/>
                <a:ea typeface="Calibri"/>
                <a:cs typeface="Times New Roman"/>
              </a:rPr>
              <a:t> о5ону </a:t>
            </a:r>
            <a:r>
              <a:rPr lang="ru-RU" b="1" dirty="0" err="1" smtClean="0">
                <a:solidFill>
                  <a:schemeClr val="accent2"/>
                </a:solidFill>
                <a:effectLst>
                  <a:glow rad="101600">
                    <a:schemeClr val="bg1">
                      <a:alpha val="60000"/>
                    </a:schemeClr>
                  </a:glow>
                </a:effectLst>
                <a:latin typeface="Times New Roman"/>
                <a:ea typeface="Calibri"/>
                <a:cs typeface="Times New Roman"/>
              </a:rPr>
              <a:t>духуобунай</a:t>
            </a:r>
            <a:r>
              <a:rPr lang="ru-RU" b="1" dirty="0" smtClean="0">
                <a:solidFill>
                  <a:schemeClr val="accent2"/>
                </a:solidFill>
                <a:effectLst>
                  <a:glow rad="101600">
                    <a:schemeClr val="bg1">
                      <a:alpha val="60000"/>
                    </a:schemeClr>
                  </a:glow>
                </a:effectLst>
                <a:latin typeface="Times New Roman"/>
                <a:ea typeface="Calibri"/>
                <a:cs typeface="Times New Roman"/>
              </a:rPr>
              <a:t> – </a:t>
            </a:r>
            <a:r>
              <a:rPr lang="ru-RU" b="1" dirty="0" err="1" smtClean="0">
                <a:solidFill>
                  <a:schemeClr val="accent2"/>
                </a:solidFill>
                <a:effectLst>
                  <a:glow rad="101600">
                    <a:schemeClr val="bg1">
                      <a:alpha val="60000"/>
                    </a:schemeClr>
                  </a:glow>
                </a:effectLst>
                <a:latin typeface="Times New Roman"/>
                <a:ea typeface="Calibri"/>
                <a:cs typeface="Times New Roman"/>
              </a:rPr>
              <a:t>киьи</a:t>
            </a:r>
            <a:r>
              <a:rPr lang="ru-RU" b="1" dirty="0" smtClean="0">
                <a:solidFill>
                  <a:schemeClr val="accent2"/>
                </a:solidFill>
                <a:effectLst>
                  <a:glow rad="101600">
                    <a:schemeClr val="bg1">
                      <a:alpha val="60000"/>
                    </a:schemeClr>
                  </a:glow>
                </a:effectLst>
                <a:latin typeface="Times New Roman"/>
                <a:ea typeface="Calibri"/>
                <a:cs typeface="Times New Roman"/>
              </a:rPr>
              <a:t> </a:t>
            </a:r>
            <a:r>
              <a:rPr lang="ru-RU" b="1" dirty="0" err="1" smtClean="0">
                <a:solidFill>
                  <a:schemeClr val="accent2"/>
                </a:solidFill>
                <a:effectLst>
                  <a:glow rad="101600">
                    <a:schemeClr val="bg1">
                      <a:alpha val="60000"/>
                    </a:schemeClr>
                  </a:glow>
                </a:effectLst>
                <a:latin typeface="Times New Roman"/>
                <a:ea typeface="Calibri"/>
                <a:cs typeface="Times New Roman"/>
              </a:rPr>
              <a:t>быьыытынан</a:t>
            </a:r>
            <a:r>
              <a:rPr lang="ru-RU" b="1" dirty="0" smtClean="0">
                <a:solidFill>
                  <a:schemeClr val="accent2"/>
                </a:solidFill>
                <a:effectLst>
                  <a:glow rad="101600">
                    <a:schemeClr val="bg1">
                      <a:alpha val="60000"/>
                    </a:schemeClr>
                  </a:glow>
                </a:effectLst>
                <a:latin typeface="Times New Roman"/>
                <a:ea typeface="Calibri"/>
                <a:cs typeface="Times New Roman"/>
              </a:rPr>
              <a:t> </a:t>
            </a:r>
            <a:r>
              <a:rPr lang="ru-RU" b="1" dirty="0" err="1" smtClean="0">
                <a:solidFill>
                  <a:schemeClr val="accent2"/>
                </a:solidFill>
                <a:effectLst>
                  <a:glow rad="101600">
                    <a:schemeClr val="bg1">
                      <a:alpha val="60000"/>
                    </a:schemeClr>
                  </a:glow>
                </a:effectLst>
                <a:latin typeface="Times New Roman"/>
                <a:ea typeface="Calibri"/>
                <a:cs typeface="Times New Roman"/>
              </a:rPr>
              <a:t>иитиигэ</a:t>
            </a:r>
            <a:r>
              <a:rPr lang="ru-RU" b="1" dirty="0" smtClean="0">
                <a:solidFill>
                  <a:schemeClr val="accent2"/>
                </a:solidFill>
                <a:effectLst>
                  <a:glow rad="101600">
                    <a:schemeClr val="bg1">
                      <a:alpha val="60000"/>
                    </a:schemeClr>
                  </a:glow>
                </a:effectLst>
                <a:latin typeface="Times New Roman"/>
                <a:ea typeface="Calibri"/>
                <a:cs typeface="Times New Roman"/>
              </a:rPr>
              <a:t> </a:t>
            </a:r>
            <a:r>
              <a:rPr lang="ru-RU" b="1" dirty="0" err="1" smtClean="0">
                <a:solidFill>
                  <a:schemeClr val="accent2"/>
                </a:solidFill>
                <a:effectLst>
                  <a:glow rad="101600">
                    <a:schemeClr val="bg1">
                      <a:alpha val="60000"/>
                    </a:schemeClr>
                  </a:glow>
                </a:effectLst>
                <a:latin typeface="Times New Roman"/>
                <a:ea typeface="Calibri"/>
                <a:cs typeface="Times New Roman"/>
              </a:rPr>
              <a:t>улэлэр</a:t>
            </a:r>
            <a:r>
              <a:rPr lang="ru-RU" b="1" dirty="0" smtClean="0">
                <a:solidFill>
                  <a:schemeClr val="accent2"/>
                </a:solidFill>
                <a:effectLst>
                  <a:glow rad="101600">
                    <a:schemeClr val="bg1">
                      <a:alpha val="60000"/>
                    </a:schemeClr>
                  </a:glow>
                </a:effectLst>
                <a:latin typeface="Times New Roman"/>
                <a:ea typeface="Calibri"/>
                <a:cs typeface="Times New Roman"/>
              </a:rPr>
              <a:t> </a:t>
            </a:r>
            <a:r>
              <a:rPr lang="ru-RU" b="1" dirty="0" err="1" smtClean="0">
                <a:solidFill>
                  <a:schemeClr val="accent2"/>
                </a:solidFill>
                <a:effectLst>
                  <a:glow rad="101600">
                    <a:schemeClr val="bg1">
                      <a:alpha val="60000"/>
                    </a:schemeClr>
                  </a:glow>
                </a:effectLst>
                <a:latin typeface="Times New Roman"/>
                <a:ea typeface="Calibri"/>
                <a:cs typeface="Times New Roman"/>
              </a:rPr>
              <a:t>тосхоллоро</a:t>
            </a:r>
            <a:r>
              <a:rPr lang="ru-RU" b="1" dirty="0" smtClean="0">
                <a:solidFill>
                  <a:schemeClr val="accent2"/>
                </a:solidFill>
                <a:effectLst>
                  <a:glow rad="101600">
                    <a:schemeClr val="bg1">
                      <a:alpha val="60000"/>
                    </a:schemeClr>
                  </a:glow>
                </a:effectLst>
                <a:latin typeface="Times New Roman"/>
                <a:ea typeface="Calibri"/>
                <a:cs typeface="Times New Roman"/>
              </a:rPr>
              <a:t>.</a:t>
            </a:r>
            <a:r>
              <a:rPr lang="ru-RU" sz="4000" dirty="0">
                <a:solidFill>
                  <a:schemeClr val="accent2"/>
                </a:solidFill>
                <a:ea typeface="Calibri"/>
                <a:cs typeface="Times New Roman"/>
              </a:rPr>
              <a:t/>
            </a:r>
            <a:br>
              <a:rPr lang="ru-RU" sz="4000" dirty="0">
                <a:solidFill>
                  <a:schemeClr val="accent2"/>
                </a:solidFill>
                <a:ea typeface="Calibri"/>
                <a:cs typeface="Times New Roman"/>
              </a:rPr>
            </a:br>
            <a:endParaRPr lang="ru-RU" dirty="0">
              <a:solidFill>
                <a:schemeClr val="accent2"/>
              </a:solidFill>
            </a:endParaRPr>
          </a:p>
        </p:txBody>
      </p:sp>
      <p:sp>
        <p:nvSpPr>
          <p:cNvPr id="3" name="Подзаголовок 2"/>
          <p:cNvSpPr>
            <a:spLocks noGrp="1"/>
          </p:cNvSpPr>
          <p:nvPr>
            <p:ph type="subTitle" idx="1"/>
          </p:nvPr>
        </p:nvSpPr>
        <p:spPr>
          <a:xfrm>
            <a:off x="1371600" y="4077072"/>
            <a:ext cx="6400800" cy="1752600"/>
          </a:xfrm>
        </p:spPr>
        <p:txBody>
          <a:bodyPr/>
          <a:lstStyle/>
          <a:p>
            <a:endParaRPr lang="ru-RU" dirty="0"/>
          </a:p>
        </p:txBody>
      </p:sp>
    </p:spTree>
    <p:extLst>
      <p:ext uri="{BB962C8B-B14F-4D97-AF65-F5344CB8AC3E}">
        <p14:creationId xmlns:p14="http://schemas.microsoft.com/office/powerpoint/2010/main" val="1823552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3472" y="-1032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1628800"/>
            <a:ext cx="7772400" cy="1470025"/>
          </a:xfrm>
        </p:spPr>
        <p:txBody>
          <a:bodyPr>
            <a:noAutofit/>
          </a:bodyPr>
          <a:lstStyle/>
          <a:p>
            <a:pPr algn="just"/>
            <a:r>
              <a:rPr lang="ru-RU" sz="2800" dirty="0" smtClean="0">
                <a:solidFill>
                  <a:schemeClr val="accent2"/>
                </a:solidFill>
                <a:effectLst/>
                <a:latin typeface="Times New Roman" pitchFamily="18" charset="0"/>
                <a:ea typeface="Calibri"/>
                <a:cs typeface="Times New Roman" pitchFamily="18" charset="0"/>
              </a:rPr>
              <a:t/>
            </a:r>
            <a:br>
              <a:rPr lang="ru-RU" sz="2800" dirty="0" smtClean="0">
                <a:solidFill>
                  <a:schemeClr val="accent2"/>
                </a:solidFill>
                <a:effectLst/>
                <a:latin typeface="Times New Roman" pitchFamily="18" charset="0"/>
                <a:ea typeface="Calibri"/>
                <a:cs typeface="Times New Roman" pitchFamily="18" charset="0"/>
              </a:rPr>
            </a:br>
            <a:r>
              <a:rPr lang="ru-RU" sz="2800" dirty="0">
                <a:solidFill>
                  <a:schemeClr val="accent2"/>
                </a:solidFill>
                <a:latin typeface="Times New Roman" pitchFamily="18" charset="0"/>
                <a:ea typeface="Calibri"/>
                <a:cs typeface="Times New Roman" pitchFamily="18" charset="0"/>
              </a:rPr>
              <a:t/>
            </a:r>
            <a:br>
              <a:rPr lang="ru-RU" sz="2800" dirty="0">
                <a:solidFill>
                  <a:schemeClr val="accent2"/>
                </a:solidFill>
                <a:latin typeface="Times New Roman" pitchFamily="18" charset="0"/>
                <a:ea typeface="Calibri"/>
                <a:cs typeface="Times New Roman" pitchFamily="18" charset="0"/>
              </a:rPr>
            </a:br>
            <a:r>
              <a:rPr lang="ru-RU" sz="2800" dirty="0" smtClean="0">
                <a:solidFill>
                  <a:schemeClr val="accent2"/>
                </a:solidFill>
                <a:latin typeface="Times New Roman" pitchFamily="18" charset="0"/>
                <a:ea typeface="Calibri"/>
                <a:cs typeface="Times New Roman" pitchFamily="18" charset="0"/>
              </a:rPr>
              <a:t/>
            </a:r>
            <a:br>
              <a:rPr lang="ru-RU" sz="2800" dirty="0" smtClean="0">
                <a:solidFill>
                  <a:schemeClr val="accent2"/>
                </a:solidFill>
                <a:latin typeface="Times New Roman" pitchFamily="18" charset="0"/>
                <a:ea typeface="Calibri"/>
                <a:cs typeface="Times New Roman" pitchFamily="18" charset="0"/>
              </a:rPr>
            </a:br>
            <a:r>
              <a:rPr lang="ru-RU" sz="2800" dirty="0" smtClean="0">
                <a:solidFill>
                  <a:schemeClr val="accent2"/>
                </a:solidFill>
                <a:latin typeface="Times New Roman" pitchFamily="18" charset="0"/>
                <a:ea typeface="Calibri"/>
                <a:cs typeface="Times New Roman" pitchFamily="18" charset="0"/>
              </a:rPr>
              <a:t>	</a:t>
            </a:r>
            <a:r>
              <a:rPr lang="ru-RU" sz="2800" dirty="0" err="1" smtClean="0">
                <a:latin typeface="Times New Roman"/>
                <a:ea typeface="Calibri"/>
              </a:rPr>
              <a:t>Бу</a:t>
            </a:r>
            <a:r>
              <a:rPr lang="ru-RU" sz="2800" dirty="0" smtClean="0">
                <a:latin typeface="Times New Roman"/>
                <a:ea typeface="Calibri"/>
              </a:rPr>
              <a:t> </a:t>
            </a:r>
            <a:r>
              <a:rPr lang="ru-RU" sz="2800" dirty="0" err="1">
                <a:latin typeface="Times New Roman"/>
                <a:ea typeface="Calibri"/>
              </a:rPr>
              <a:t>бырайыак</a:t>
            </a:r>
            <a:r>
              <a:rPr lang="ru-RU" sz="2800" dirty="0">
                <a:latin typeface="Times New Roman"/>
                <a:ea typeface="Calibri"/>
              </a:rPr>
              <a:t>  </a:t>
            </a:r>
            <a:r>
              <a:rPr lang="ru-RU" sz="2800" dirty="0" err="1">
                <a:latin typeface="Times New Roman"/>
                <a:ea typeface="Calibri"/>
              </a:rPr>
              <a:t>чэрчитинэн</a:t>
            </a:r>
            <a:r>
              <a:rPr lang="ru-RU" sz="2800" dirty="0">
                <a:latin typeface="Times New Roman"/>
                <a:ea typeface="Calibri"/>
              </a:rPr>
              <a:t>  </a:t>
            </a:r>
            <a:r>
              <a:rPr lang="ru-RU" sz="2800" dirty="0" err="1">
                <a:latin typeface="Times New Roman"/>
                <a:ea typeface="Calibri"/>
              </a:rPr>
              <a:t>уэрэх</a:t>
            </a:r>
            <a:r>
              <a:rPr lang="ru-RU" sz="2800" dirty="0">
                <a:latin typeface="Times New Roman"/>
                <a:ea typeface="Calibri"/>
              </a:rPr>
              <a:t> </a:t>
            </a:r>
            <a:r>
              <a:rPr lang="ru-RU" sz="2800" dirty="0" err="1">
                <a:latin typeface="Times New Roman"/>
                <a:ea typeface="Calibri"/>
              </a:rPr>
              <a:t>министерствотын</a:t>
            </a:r>
            <a:r>
              <a:rPr lang="ru-RU" sz="2800" dirty="0">
                <a:latin typeface="Times New Roman"/>
                <a:ea typeface="Calibri"/>
              </a:rPr>
              <a:t> </a:t>
            </a:r>
            <a:r>
              <a:rPr lang="ru-RU" sz="2800" dirty="0" err="1">
                <a:latin typeface="Times New Roman"/>
                <a:ea typeface="Calibri"/>
              </a:rPr>
              <a:t>дьаьалынан</a:t>
            </a:r>
            <a:r>
              <a:rPr lang="ru-RU" sz="2800" dirty="0">
                <a:latin typeface="Times New Roman"/>
                <a:ea typeface="Calibri"/>
              </a:rPr>
              <a:t> </a:t>
            </a:r>
            <a:r>
              <a:rPr lang="ru-RU" sz="2800" dirty="0" smtClean="0">
                <a:latin typeface="Times New Roman"/>
                <a:ea typeface="Calibri"/>
              </a:rPr>
              <a:t>3 </a:t>
            </a:r>
            <a:r>
              <a:rPr lang="ru-RU" sz="2800" dirty="0" err="1">
                <a:latin typeface="Times New Roman"/>
                <a:ea typeface="Calibri"/>
              </a:rPr>
              <a:t>уэрэх</a:t>
            </a:r>
            <a:r>
              <a:rPr lang="ru-RU" sz="2800" dirty="0">
                <a:latin typeface="Times New Roman"/>
                <a:ea typeface="Calibri"/>
              </a:rPr>
              <a:t> </a:t>
            </a:r>
            <a:r>
              <a:rPr lang="ru-RU" sz="2800" dirty="0" err="1">
                <a:latin typeface="Times New Roman"/>
                <a:ea typeface="Calibri"/>
              </a:rPr>
              <a:t>тэрилтэтигэр</a:t>
            </a:r>
            <a:r>
              <a:rPr lang="ru-RU" sz="2800" dirty="0">
                <a:latin typeface="Times New Roman"/>
                <a:ea typeface="Calibri"/>
              </a:rPr>
              <a:t> (</a:t>
            </a:r>
            <a:r>
              <a:rPr lang="ru-RU" sz="2800" dirty="0" err="1">
                <a:latin typeface="Times New Roman"/>
                <a:ea typeface="Calibri"/>
              </a:rPr>
              <a:t>Куерэлээх</a:t>
            </a:r>
            <a:r>
              <a:rPr lang="ru-RU" sz="2800" dirty="0">
                <a:latin typeface="Times New Roman"/>
                <a:ea typeface="Calibri"/>
              </a:rPr>
              <a:t>, </a:t>
            </a:r>
            <a:r>
              <a:rPr lang="ru-RU" sz="2800" dirty="0" smtClean="0">
                <a:latin typeface="Times New Roman"/>
                <a:ea typeface="Calibri"/>
              </a:rPr>
              <a:t>Ма5арас, </a:t>
            </a:r>
            <a:r>
              <a:rPr lang="ru-RU" sz="2800" dirty="0" err="1" smtClean="0">
                <a:latin typeface="Times New Roman"/>
                <a:ea typeface="Calibri"/>
              </a:rPr>
              <a:t>Бэрдьигэстээх</a:t>
            </a:r>
            <a:r>
              <a:rPr lang="ru-RU" sz="2800" dirty="0" smtClean="0">
                <a:latin typeface="Times New Roman"/>
                <a:ea typeface="Calibri"/>
              </a:rPr>
              <a:t>) </a:t>
            </a:r>
            <a:r>
              <a:rPr lang="ru-RU" sz="2800" dirty="0" err="1">
                <a:latin typeface="Times New Roman"/>
                <a:ea typeface="Calibri"/>
              </a:rPr>
              <a:t>орто</a:t>
            </a:r>
            <a:r>
              <a:rPr lang="ru-RU" sz="2800" dirty="0">
                <a:latin typeface="Times New Roman"/>
                <a:ea typeface="Calibri"/>
              </a:rPr>
              <a:t> </a:t>
            </a:r>
            <a:r>
              <a:rPr lang="ru-RU" sz="2800" dirty="0" err="1">
                <a:latin typeface="Times New Roman"/>
                <a:ea typeface="Calibri"/>
              </a:rPr>
              <a:t>оскуолалара</a:t>
            </a:r>
            <a:r>
              <a:rPr lang="ru-RU" sz="2800" dirty="0">
                <a:latin typeface="Times New Roman"/>
                <a:ea typeface="Calibri"/>
              </a:rPr>
              <a:t> </a:t>
            </a:r>
            <a:r>
              <a:rPr lang="ru-RU" sz="2800" dirty="0" err="1">
                <a:latin typeface="Times New Roman"/>
                <a:ea typeface="Calibri"/>
              </a:rPr>
              <a:t>синтезаторынан</a:t>
            </a:r>
            <a:r>
              <a:rPr lang="ru-RU" sz="2800" dirty="0">
                <a:latin typeface="Times New Roman"/>
                <a:ea typeface="Calibri"/>
              </a:rPr>
              <a:t> </a:t>
            </a:r>
            <a:r>
              <a:rPr lang="ru-RU" sz="2800" dirty="0" err="1">
                <a:latin typeface="Times New Roman"/>
                <a:ea typeface="Calibri"/>
              </a:rPr>
              <a:t>хааччыллыбыттара</a:t>
            </a:r>
            <a:r>
              <a:rPr lang="ru-RU" sz="2800" dirty="0">
                <a:latin typeface="Times New Roman"/>
                <a:ea typeface="Calibri"/>
              </a:rPr>
              <a:t>. </a:t>
            </a:r>
            <a:r>
              <a:rPr lang="ru-RU" sz="2800" dirty="0" err="1">
                <a:latin typeface="Times New Roman"/>
                <a:ea typeface="Calibri"/>
              </a:rPr>
              <a:t>Маны</a:t>
            </a:r>
            <a:r>
              <a:rPr lang="ru-RU" sz="2800" dirty="0">
                <a:latin typeface="Times New Roman"/>
                <a:ea typeface="Calibri"/>
              </a:rPr>
              <a:t> </a:t>
            </a:r>
            <a:r>
              <a:rPr lang="ru-RU" sz="2800" dirty="0" err="1">
                <a:latin typeface="Times New Roman"/>
                <a:ea typeface="Calibri"/>
              </a:rPr>
              <a:t>таьынан</a:t>
            </a:r>
            <a:r>
              <a:rPr lang="ru-RU" sz="2800" dirty="0">
                <a:latin typeface="Times New Roman"/>
                <a:ea typeface="Calibri"/>
              </a:rPr>
              <a:t>  «2012 – 2017 </a:t>
            </a:r>
            <a:r>
              <a:rPr lang="ru-RU" sz="2800" dirty="0" err="1">
                <a:latin typeface="Times New Roman"/>
                <a:ea typeface="Calibri"/>
              </a:rPr>
              <a:t>сылларга</a:t>
            </a:r>
            <a:r>
              <a:rPr lang="ru-RU" sz="2800" dirty="0">
                <a:latin typeface="Times New Roman"/>
                <a:ea typeface="Calibri"/>
              </a:rPr>
              <a:t> «</a:t>
            </a:r>
            <a:r>
              <a:rPr lang="ru-RU" sz="2800" dirty="0" err="1">
                <a:latin typeface="Times New Roman"/>
                <a:ea typeface="Calibri"/>
              </a:rPr>
              <a:t>Горнай</a:t>
            </a:r>
            <a:r>
              <a:rPr lang="ru-RU" sz="2800" dirty="0">
                <a:latin typeface="Times New Roman"/>
                <a:ea typeface="Calibri"/>
              </a:rPr>
              <a:t> </a:t>
            </a:r>
            <a:r>
              <a:rPr lang="ru-RU" sz="2800" dirty="0" err="1">
                <a:latin typeface="Times New Roman"/>
                <a:ea typeface="Calibri"/>
              </a:rPr>
              <a:t>улуус</a:t>
            </a:r>
            <a:r>
              <a:rPr lang="ru-RU" sz="2800" dirty="0">
                <a:latin typeface="Times New Roman"/>
                <a:ea typeface="Calibri"/>
              </a:rPr>
              <a:t>» МО </a:t>
            </a:r>
            <a:r>
              <a:rPr lang="ru-RU" sz="2800" dirty="0" err="1">
                <a:latin typeface="Times New Roman"/>
                <a:ea typeface="Calibri"/>
              </a:rPr>
              <a:t>Уэрэхтээьини</a:t>
            </a:r>
            <a:r>
              <a:rPr lang="ru-RU" sz="2800" dirty="0">
                <a:latin typeface="Times New Roman"/>
                <a:ea typeface="Calibri"/>
              </a:rPr>
              <a:t> </a:t>
            </a:r>
            <a:r>
              <a:rPr lang="ru-RU" sz="2800" dirty="0" err="1">
                <a:latin typeface="Times New Roman"/>
                <a:ea typeface="Calibri"/>
              </a:rPr>
              <a:t>сайыннарыыга</a:t>
            </a:r>
            <a:r>
              <a:rPr lang="ru-RU" sz="2800" dirty="0">
                <a:latin typeface="Times New Roman"/>
                <a:ea typeface="Calibri"/>
              </a:rPr>
              <a:t>» </a:t>
            </a:r>
            <a:r>
              <a:rPr lang="ru-RU" sz="2800" dirty="0" err="1">
                <a:latin typeface="Times New Roman"/>
                <a:ea typeface="Calibri"/>
              </a:rPr>
              <a:t>Программатынан</a:t>
            </a:r>
            <a:r>
              <a:rPr lang="ru-RU" sz="2800" dirty="0">
                <a:latin typeface="Times New Roman"/>
                <a:ea typeface="Calibri"/>
              </a:rPr>
              <a:t>  </a:t>
            </a:r>
            <a:r>
              <a:rPr lang="ru-RU" sz="2800" dirty="0" err="1">
                <a:latin typeface="Times New Roman"/>
                <a:ea typeface="Calibri"/>
              </a:rPr>
              <a:t>улуус</a:t>
            </a:r>
            <a:r>
              <a:rPr lang="ru-RU" sz="2800" dirty="0">
                <a:latin typeface="Times New Roman"/>
                <a:ea typeface="Calibri"/>
              </a:rPr>
              <a:t>  </a:t>
            </a:r>
            <a:r>
              <a:rPr lang="ru-RU" sz="2800" dirty="0" err="1">
                <a:latin typeface="Times New Roman"/>
                <a:ea typeface="Calibri"/>
              </a:rPr>
              <a:t>оскуолаларыгар</a:t>
            </a:r>
            <a:r>
              <a:rPr lang="ru-RU" sz="2800" dirty="0">
                <a:latin typeface="Times New Roman"/>
                <a:ea typeface="Calibri"/>
              </a:rPr>
              <a:t> 2013 – 2014 </a:t>
            </a:r>
            <a:r>
              <a:rPr lang="ru-RU" sz="2800" dirty="0" err="1">
                <a:latin typeface="Times New Roman"/>
                <a:ea typeface="Calibri"/>
              </a:rPr>
              <a:t>уэрэх</a:t>
            </a:r>
            <a:r>
              <a:rPr lang="ru-RU" sz="2800" dirty="0">
                <a:latin typeface="Times New Roman"/>
                <a:ea typeface="Calibri"/>
              </a:rPr>
              <a:t> </a:t>
            </a:r>
            <a:r>
              <a:rPr lang="ru-RU" sz="2800" dirty="0" err="1">
                <a:latin typeface="Times New Roman"/>
                <a:ea typeface="Calibri"/>
              </a:rPr>
              <a:t>сылыгар</a:t>
            </a:r>
            <a:r>
              <a:rPr lang="ru-RU" sz="2800" dirty="0">
                <a:latin typeface="Times New Roman"/>
                <a:ea typeface="Calibri"/>
              </a:rPr>
              <a:t> 200,0 </a:t>
            </a:r>
            <a:r>
              <a:rPr lang="ru-RU" sz="2800" dirty="0" err="1">
                <a:latin typeface="Times New Roman"/>
                <a:ea typeface="Calibri"/>
              </a:rPr>
              <a:t>тыь</a:t>
            </a:r>
            <a:r>
              <a:rPr lang="ru-RU" sz="2800" dirty="0">
                <a:latin typeface="Times New Roman"/>
                <a:ea typeface="Calibri"/>
              </a:rPr>
              <a:t>. </a:t>
            </a:r>
            <a:r>
              <a:rPr lang="ru-RU" sz="2800" dirty="0" err="1">
                <a:latin typeface="Times New Roman"/>
                <a:ea typeface="Calibri"/>
              </a:rPr>
              <a:t>солк</a:t>
            </a:r>
            <a:r>
              <a:rPr lang="ru-RU" sz="2800" dirty="0">
                <a:latin typeface="Times New Roman"/>
                <a:ea typeface="Calibri"/>
              </a:rPr>
              <a:t>.,  О5о </a:t>
            </a:r>
            <a:r>
              <a:rPr lang="ru-RU" sz="2800" dirty="0" err="1">
                <a:latin typeface="Times New Roman"/>
                <a:ea typeface="Calibri"/>
              </a:rPr>
              <a:t>Искусствотын</a:t>
            </a:r>
            <a:r>
              <a:rPr lang="ru-RU" sz="2800" dirty="0">
                <a:latin typeface="Times New Roman"/>
                <a:ea typeface="Calibri"/>
              </a:rPr>
              <a:t>  </a:t>
            </a:r>
            <a:r>
              <a:rPr lang="ru-RU" sz="2800" dirty="0" err="1">
                <a:latin typeface="Times New Roman"/>
                <a:ea typeface="Calibri"/>
              </a:rPr>
              <a:t>оскуолатыгар</a:t>
            </a:r>
            <a:r>
              <a:rPr lang="ru-RU" sz="2800" dirty="0">
                <a:latin typeface="Times New Roman"/>
                <a:ea typeface="Calibri"/>
              </a:rPr>
              <a:t>  495  </a:t>
            </a:r>
            <a:r>
              <a:rPr lang="ru-RU" sz="2800" dirty="0" err="1">
                <a:latin typeface="Times New Roman"/>
                <a:ea typeface="Calibri"/>
              </a:rPr>
              <a:t>тыь</a:t>
            </a:r>
            <a:r>
              <a:rPr lang="ru-RU" sz="2800" dirty="0">
                <a:latin typeface="Times New Roman"/>
                <a:ea typeface="Calibri"/>
              </a:rPr>
              <a:t>. </a:t>
            </a:r>
            <a:r>
              <a:rPr lang="ru-RU" sz="2800" dirty="0" err="1">
                <a:latin typeface="Times New Roman"/>
                <a:ea typeface="Calibri"/>
              </a:rPr>
              <a:t>солк</a:t>
            </a:r>
            <a:r>
              <a:rPr lang="ru-RU" sz="2800" dirty="0">
                <a:latin typeface="Times New Roman"/>
                <a:ea typeface="Calibri"/>
              </a:rPr>
              <a:t>. </a:t>
            </a:r>
            <a:r>
              <a:rPr lang="ru-RU" sz="2800" dirty="0" err="1">
                <a:latin typeface="Times New Roman"/>
                <a:ea typeface="Calibri"/>
              </a:rPr>
              <a:t>музыкальнай</a:t>
            </a:r>
            <a:r>
              <a:rPr lang="ru-RU" sz="2800" dirty="0">
                <a:latin typeface="Times New Roman"/>
                <a:ea typeface="Calibri"/>
              </a:rPr>
              <a:t>  </a:t>
            </a:r>
            <a:r>
              <a:rPr lang="ru-RU" sz="2800" dirty="0" err="1">
                <a:latin typeface="Times New Roman"/>
                <a:ea typeface="Calibri"/>
              </a:rPr>
              <a:t>инструменнары</a:t>
            </a:r>
            <a:r>
              <a:rPr lang="ru-RU" sz="2800" dirty="0">
                <a:latin typeface="Times New Roman"/>
                <a:ea typeface="Calibri"/>
              </a:rPr>
              <a:t>  </a:t>
            </a:r>
            <a:r>
              <a:rPr lang="ru-RU" sz="2800" dirty="0" err="1">
                <a:latin typeface="Times New Roman"/>
                <a:ea typeface="Calibri"/>
              </a:rPr>
              <a:t>атыылаьыыга</a:t>
            </a:r>
            <a:r>
              <a:rPr lang="ru-RU" sz="2800" dirty="0">
                <a:latin typeface="Times New Roman"/>
                <a:ea typeface="Calibri"/>
              </a:rPr>
              <a:t> </a:t>
            </a:r>
            <a:r>
              <a:rPr lang="ru-RU" sz="2800" dirty="0" err="1">
                <a:latin typeface="Times New Roman"/>
                <a:ea typeface="Calibri"/>
              </a:rPr>
              <a:t>уп</a:t>
            </a:r>
            <a:r>
              <a:rPr lang="ru-RU" sz="2800" dirty="0">
                <a:latin typeface="Times New Roman"/>
                <a:ea typeface="Calibri"/>
              </a:rPr>
              <a:t> – </a:t>
            </a:r>
            <a:r>
              <a:rPr lang="ru-RU" sz="2800" dirty="0" err="1">
                <a:latin typeface="Times New Roman"/>
                <a:ea typeface="Calibri"/>
              </a:rPr>
              <a:t>харчы</a:t>
            </a:r>
            <a:r>
              <a:rPr lang="ru-RU" sz="2800" dirty="0">
                <a:latin typeface="Times New Roman"/>
                <a:ea typeface="Calibri"/>
              </a:rPr>
              <a:t> </a:t>
            </a:r>
            <a:r>
              <a:rPr lang="ru-RU" sz="2800" dirty="0" err="1">
                <a:latin typeface="Times New Roman"/>
                <a:ea typeface="Calibri"/>
              </a:rPr>
              <a:t>кэрулуннэ</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426676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836712"/>
            <a:ext cx="7772400" cy="3960440"/>
          </a:xfrm>
        </p:spPr>
        <p:txBody>
          <a:bodyPr>
            <a:noAutofit/>
          </a:bodyPr>
          <a:lstStyle/>
          <a:p>
            <a:pPr algn="just">
              <a:lnSpc>
                <a:spcPct val="115000"/>
              </a:lnSpc>
            </a:pPr>
            <a:r>
              <a:rPr lang="ru-RU" sz="3200" b="1" dirty="0" smtClean="0">
                <a:solidFill>
                  <a:schemeClr val="accent2"/>
                </a:solidFill>
                <a:latin typeface="Times New Roman" pitchFamily="18" charset="0"/>
                <a:cs typeface="Times New Roman" pitchFamily="18" charset="0"/>
              </a:rPr>
              <a:t/>
            </a:r>
            <a:br>
              <a:rPr lang="ru-RU" sz="3200" b="1" dirty="0" smtClean="0">
                <a:solidFill>
                  <a:schemeClr val="accent2"/>
                </a:solidFill>
                <a:latin typeface="Times New Roman" pitchFamily="18" charset="0"/>
                <a:cs typeface="Times New Roman" pitchFamily="18" charset="0"/>
              </a:rPr>
            </a:br>
            <a:r>
              <a:rPr lang="ru-RU" sz="3200" b="1" dirty="0">
                <a:solidFill>
                  <a:schemeClr val="accent2"/>
                </a:solidFill>
                <a:latin typeface="Times New Roman" pitchFamily="18" charset="0"/>
                <a:cs typeface="Times New Roman" pitchFamily="18" charset="0"/>
              </a:rPr>
              <a:t/>
            </a:r>
            <a:br>
              <a:rPr lang="ru-RU" sz="3200" b="1" dirty="0">
                <a:solidFill>
                  <a:schemeClr val="accent2"/>
                </a:solidFill>
                <a:latin typeface="Times New Roman" pitchFamily="18" charset="0"/>
                <a:cs typeface="Times New Roman" pitchFamily="18" charset="0"/>
              </a:rPr>
            </a:br>
            <a:r>
              <a:rPr lang="ru-RU" sz="3200" b="1" dirty="0" err="1" smtClean="0">
                <a:solidFill>
                  <a:schemeClr val="accent2"/>
                </a:solidFill>
                <a:latin typeface="Times New Roman" pitchFamily="18" charset="0"/>
                <a:cs typeface="Times New Roman" pitchFamily="18" charset="0"/>
              </a:rPr>
              <a:t>Хоьоону</a:t>
            </a:r>
            <a:r>
              <a:rPr lang="ru-RU" sz="3200" b="1" dirty="0" smtClean="0">
                <a:solidFill>
                  <a:schemeClr val="accent2"/>
                </a:solidFill>
                <a:latin typeface="Times New Roman" pitchFamily="18" charset="0"/>
                <a:cs typeface="Times New Roman" pitchFamily="18" charset="0"/>
              </a:rPr>
              <a:t> </a:t>
            </a:r>
            <a:r>
              <a:rPr lang="ru-RU" sz="3200" b="1" dirty="0">
                <a:solidFill>
                  <a:schemeClr val="accent2"/>
                </a:solidFill>
                <a:latin typeface="Times New Roman" pitchFamily="18" charset="0"/>
                <a:cs typeface="Times New Roman" pitchFamily="18" charset="0"/>
              </a:rPr>
              <a:t>дор5оонноохтук </a:t>
            </a:r>
            <a:r>
              <a:rPr lang="ru-RU" sz="3200" b="1" dirty="0" smtClean="0">
                <a:solidFill>
                  <a:schemeClr val="accent2"/>
                </a:solidFill>
                <a:latin typeface="Times New Roman" pitchFamily="18" charset="0"/>
                <a:cs typeface="Times New Roman" pitchFamily="18" charset="0"/>
              </a:rPr>
              <a:t>аа5ыы</a:t>
            </a:r>
            <a:br>
              <a:rPr lang="ru-RU" sz="3200" b="1" dirty="0" smtClean="0">
                <a:solidFill>
                  <a:schemeClr val="accent2"/>
                </a:solidFill>
                <a:latin typeface="Times New Roman" pitchFamily="18" charset="0"/>
                <a:cs typeface="Times New Roman" pitchFamily="18" charset="0"/>
              </a:rPr>
            </a:br>
            <a:r>
              <a:rPr lang="ru-RU" sz="3200" b="1" dirty="0" smtClean="0">
                <a:solidFill>
                  <a:schemeClr val="accent2"/>
                </a:solidFill>
                <a:latin typeface="Times New Roman" pitchFamily="18" charset="0"/>
                <a:cs typeface="Times New Roman" pitchFamily="18" charset="0"/>
              </a:rPr>
              <a:t/>
            </a:r>
            <a:br>
              <a:rPr lang="ru-RU" sz="3200" b="1" dirty="0" smtClean="0">
                <a:solidFill>
                  <a:schemeClr val="accent2"/>
                </a:solidFill>
                <a:latin typeface="Times New Roman" pitchFamily="18" charset="0"/>
                <a:cs typeface="Times New Roman" pitchFamily="18" charset="0"/>
              </a:rPr>
            </a:br>
            <a:r>
              <a:rPr lang="ru-RU" sz="3200" dirty="0" err="1" smtClean="0">
                <a:latin typeface="Times New Roman" pitchFamily="18" charset="0"/>
                <a:cs typeface="Times New Roman" pitchFamily="18" charset="0"/>
              </a:rPr>
              <a:t>Балаьыанньа</a:t>
            </a:r>
            <a:r>
              <a:rPr lang="ru-RU" sz="3200" dirty="0" smtClean="0">
                <a:latin typeface="Times New Roman" pitchFamily="18" charset="0"/>
                <a:cs typeface="Times New Roman" pitchFamily="18" charset="0"/>
              </a:rPr>
              <a:t> </a:t>
            </a:r>
            <a:r>
              <a:rPr lang="ru-RU" sz="3200" dirty="0" err="1">
                <a:latin typeface="Times New Roman" pitchFamily="18" charset="0"/>
                <a:cs typeface="Times New Roman" pitchFamily="18" charset="0"/>
              </a:rPr>
              <a:t>быьыытынан</a:t>
            </a:r>
            <a:r>
              <a:rPr lang="ru-RU" sz="3200" dirty="0">
                <a:latin typeface="Times New Roman" pitchFamily="18" charset="0"/>
                <a:cs typeface="Times New Roman" pitchFamily="18" charset="0"/>
              </a:rPr>
              <a:t> 5-тии </a:t>
            </a:r>
            <a:r>
              <a:rPr lang="ru-RU" sz="3200" dirty="0" err="1">
                <a:latin typeface="Times New Roman" pitchFamily="18" charset="0"/>
                <a:cs typeface="Times New Roman" pitchFamily="18" charset="0"/>
              </a:rPr>
              <a:t>хоьоон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ирдэниллэр</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этэ</a:t>
            </a:r>
            <a:r>
              <a:rPr lang="ru-RU" sz="3200" dirty="0">
                <a:latin typeface="Times New Roman" pitchFamily="18" charset="0"/>
                <a:cs typeface="Times New Roman" pitchFamily="18" charset="0"/>
              </a:rPr>
              <a:t>. Манна </a:t>
            </a:r>
            <a:r>
              <a:rPr lang="ru-RU" sz="3200" dirty="0" err="1">
                <a:latin typeface="Times New Roman" pitchFamily="18" charset="0"/>
                <a:cs typeface="Times New Roman" pitchFamily="18" charset="0"/>
              </a:rPr>
              <a:t>оскуолалар</a:t>
            </a:r>
            <a:r>
              <a:rPr lang="ru-RU" sz="3200" dirty="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хоьоон</a:t>
            </a:r>
            <a:r>
              <a:rPr lang="ru-RU" sz="3200" dirty="0" smtClean="0">
                <a:latin typeface="Times New Roman" pitchFamily="18" charset="0"/>
                <a:cs typeface="Times New Roman" pitchFamily="18" charset="0"/>
              </a:rPr>
              <a:t> </a:t>
            </a:r>
            <a:r>
              <a:rPr lang="ru-RU" sz="3200" dirty="0" err="1">
                <a:latin typeface="Times New Roman" pitchFamily="18" charset="0"/>
                <a:cs typeface="Times New Roman" pitchFamily="18" charset="0"/>
              </a:rPr>
              <a:t>уэрэтэ</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сатаабыттар</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Уопсай</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тумугунэн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бу</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сылдьыбыт</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оскуолаларбытыгар</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биир</a:t>
            </a:r>
            <a:r>
              <a:rPr lang="ru-RU" sz="3200" dirty="0">
                <a:latin typeface="Times New Roman" pitchFamily="18" charset="0"/>
                <a:cs typeface="Times New Roman" pitchFamily="18" charset="0"/>
              </a:rPr>
              <a:t> о5о </a:t>
            </a:r>
            <a:r>
              <a:rPr lang="ru-RU" sz="3200" dirty="0" err="1">
                <a:latin typeface="Times New Roman" pitchFamily="18" charset="0"/>
                <a:cs typeface="Times New Roman" pitchFamily="18" charset="0"/>
              </a:rPr>
              <a:t>ортотунан</a:t>
            </a:r>
            <a:r>
              <a:rPr lang="ru-RU" sz="3200" dirty="0">
                <a:latin typeface="Times New Roman" pitchFamily="18" charset="0"/>
                <a:cs typeface="Times New Roman" pitchFamily="18" charset="0"/>
              </a:rPr>
              <a:t> </a:t>
            </a:r>
            <a:r>
              <a:rPr lang="ru-RU" sz="3200" dirty="0">
                <a:solidFill>
                  <a:srgbClr val="FF0000"/>
                </a:solidFill>
                <a:latin typeface="Times New Roman" pitchFamily="18" charset="0"/>
                <a:cs typeface="Times New Roman" pitchFamily="18" charset="0"/>
              </a:rPr>
              <a:t>2 </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хоьоону</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билэр</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эбит</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диэн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тумуккэ</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кэллибит</a:t>
            </a:r>
            <a:r>
              <a:rPr lang="ru-RU" sz="3200" dirty="0">
                <a:latin typeface="Times New Roman" pitchFamily="18" charset="0"/>
                <a:cs typeface="Times New Roman" pitchFamily="18" charset="0"/>
              </a:rPr>
              <a:t>.</a:t>
            </a:r>
            <a:br>
              <a:rPr lang="ru-RU" sz="3200" dirty="0">
                <a:latin typeface="Times New Roman" pitchFamily="18" charset="0"/>
                <a:cs typeface="Times New Roman" pitchFamily="18" charset="0"/>
              </a:rPr>
            </a:br>
            <a:endParaRPr lang="ru-RU" sz="32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565824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Documents and Settings\Admin\Рабочий стол\Новая папка\CAM0171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7504" y="188639"/>
            <a:ext cx="4982092" cy="338723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Documents and Settings\Admin\Рабочий стол\Новая папка\CAM01708.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139952" y="3140968"/>
            <a:ext cx="4744664" cy="3558498"/>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ctrTitle"/>
          </p:nvPr>
        </p:nvSpPr>
        <p:spPr/>
        <p:txBody>
          <a:bodyPr/>
          <a:lstStyle/>
          <a:p>
            <a:endParaRPr lang="ru-RU"/>
          </a:p>
        </p:txBody>
      </p:sp>
    </p:spTree>
    <p:extLst>
      <p:ext uri="{BB962C8B-B14F-4D97-AF65-F5344CB8AC3E}">
        <p14:creationId xmlns:p14="http://schemas.microsoft.com/office/powerpoint/2010/main" val="12112693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1628800"/>
            <a:ext cx="7772400" cy="1470025"/>
          </a:xfrm>
        </p:spPr>
        <p:txBody>
          <a:bodyPr>
            <a:noAutofit/>
          </a:bodyPr>
          <a:lstStyle/>
          <a:p>
            <a:pPr algn="just">
              <a:lnSpc>
                <a:spcPct val="115000"/>
              </a:lnSpc>
              <a:spcAft>
                <a:spcPts val="0"/>
              </a:spcAft>
            </a:pPr>
            <a:r>
              <a:rPr lang="ru-RU" sz="1000" dirty="0" smtClean="0">
                <a:solidFill>
                  <a:schemeClr val="accent2"/>
                </a:solidFill>
                <a:effectLst/>
                <a:latin typeface="Times New Roman"/>
                <a:ea typeface="Calibri"/>
                <a:cs typeface="Times New Roman"/>
              </a:rPr>
              <a:t/>
            </a:r>
            <a:br>
              <a:rPr lang="ru-RU" sz="1000" dirty="0" smtClean="0">
                <a:solidFill>
                  <a:schemeClr val="accent2"/>
                </a:solidFill>
                <a:effectLst/>
                <a:latin typeface="Times New Roman"/>
                <a:ea typeface="Calibri"/>
                <a:cs typeface="Times New Roman"/>
              </a:rPr>
            </a:br>
            <a:r>
              <a:rPr lang="ru-RU" sz="1000" dirty="0">
                <a:solidFill>
                  <a:schemeClr val="accent2"/>
                </a:solidFill>
                <a:latin typeface="Times New Roman"/>
                <a:ea typeface="Calibri"/>
                <a:cs typeface="Times New Roman"/>
              </a:rPr>
              <a:t/>
            </a:r>
            <a:br>
              <a:rPr lang="ru-RU" sz="1000" dirty="0">
                <a:solidFill>
                  <a:schemeClr val="accent2"/>
                </a:solidFill>
                <a:latin typeface="Times New Roman"/>
                <a:ea typeface="Calibri"/>
                <a:cs typeface="Times New Roman"/>
              </a:rPr>
            </a:br>
            <a:r>
              <a:rPr lang="ru-RU" sz="1000" dirty="0" smtClean="0">
                <a:solidFill>
                  <a:schemeClr val="accent2"/>
                </a:solidFill>
                <a:latin typeface="Times New Roman"/>
                <a:ea typeface="Calibri"/>
                <a:cs typeface="Times New Roman"/>
              </a:rPr>
              <a:t/>
            </a:r>
            <a:br>
              <a:rPr lang="ru-RU" sz="1000" dirty="0" smtClean="0">
                <a:solidFill>
                  <a:schemeClr val="accent2"/>
                </a:solidFill>
                <a:latin typeface="Times New Roman"/>
                <a:ea typeface="Calibri"/>
                <a:cs typeface="Times New Roman"/>
              </a:rPr>
            </a:br>
            <a:endParaRPr lang="ru-RU" sz="1000" dirty="0">
              <a:solidFill>
                <a:srgbClr val="C00000"/>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201271894"/>
              </p:ext>
            </p:extLst>
          </p:nvPr>
        </p:nvGraphicFramePr>
        <p:xfrm>
          <a:off x="611560" y="692697"/>
          <a:ext cx="7776864" cy="6126213"/>
        </p:xfrm>
        <a:graphic>
          <a:graphicData uri="http://schemas.openxmlformats.org/drawingml/2006/table">
            <a:tbl>
              <a:tblPr firstRow="1" firstCol="1" bandRow="1">
                <a:tableStyleId>{5C22544A-7EE6-4342-B048-85BDC9FD1C3A}</a:tableStyleId>
              </a:tblPr>
              <a:tblGrid>
                <a:gridCol w="432273"/>
                <a:gridCol w="2619644"/>
                <a:gridCol w="793856"/>
                <a:gridCol w="1914355"/>
                <a:gridCol w="2016736"/>
              </a:tblGrid>
              <a:tr h="447789">
                <a:tc>
                  <a:txBody>
                    <a:bodyPr/>
                    <a:lstStyle/>
                    <a:p>
                      <a:pPr algn="just">
                        <a:lnSpc>
                          <a:spcPct val="115000"/>
                        </a:lnSpc>
                        <a:spcAft>
                          <a:spcPts val="0"/>
                        </a:spcAft>
                      </a:pPr>
                      <a:r>
                        <a:rPr lang="ru-RU" sz="1200" b="1" dirty="0">
                          <a:effectLst/>
                          <a:latin typeface="Times New Roman" pitchFamily="18" charset="0"/>
                          <a:cs typeface="Times New Roman" pitchFamily="18" charset="0"/>
                        </a:rPr>
                        <a:t>¹</a:t>
                      </a:r>
                      <a:endParaRPr lang="ru-RU" sz="120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err="1">
                          <a:effectLst/>
                          <a:latin typeface="Times New Roman" pitchFamily="18" charset="0"/>
                          <a:cs typeface="Times New Roman" pitchFamily="18" charset="0"/>
                        </a:rPr>
                        <a:t>Оскуола</a:t>
                      </a:r>
                      <a:r>
                        <a:rPr lang="ru-RU" sz="1200" b="1" dirty="0">
                          <a:effectLst/>
                          <a:latin typeface="Times New Roman" pitchFamily="18" charset="0"/>
                          <a:cs typeface="Times New Roman" pitchFamily="18" charset="0"/>
                        </a:rPr>
                        <a:t> </a:t>
                      </a:r>
                      <a:endParaRPr lang="ru-RU" sz="120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Кылаас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Аахпыт о5о ахсаана</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err="1">
                          <a:effectLst/>
                          <a:latin typeface="Times New Roman" pitchFamily="18" charset="0"/>
                          <a:cs typeface="Times New Roman" pitchFamily="18" charset="0"/>
                        </a:rPr>
                        <a:t>Хоьооннорун</a:t>
                      </a:r>
                      <a:r>
                        <a:rPr lang="ru-RU" sz="1200" b="1" dirty="0">
                          <a:effectLst/>
                          <a:latin typeface="Times New Roman" pitchFamily="18" charset="0"/>
                          <a:cs typeface="Times New Roman" pitchFamily="18" charset="0"/>
                        </a:rPr>
                        <a:t> </a:t>
                      </a:r>
                      <a:r>
                        <a:rPr lang="ru-RU" sz="1200" b="1" dirty="0" err="1">
                          <a:effectLst/>
                          <a:latin typeface="Times New Roman" pitchFamily="18" charset="0"/>
                          <a:cs typeface="Times New Roman" pitchFamily="18" charset="0"/>
                        </a:rPr>
                        <a:t>ахсаана</a:t>
                      </a:r>
                      <a:endParaRPr lang="ru-RU" sz="1200" b="1" dirty="0">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1</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err="1">
                          <a:effectLst/>
                          <a:latin typeface="Times New Roman" pitchFamily="18" charset="0"/>
                          <a:cs typeface="Times New Roman" pitchFamily="18" charset="0"/>
                        </a:rPr>
                        <a:t>Кептин</a:t>
                      </a:r>
                      <a:r>
                        <a:rPr lang="ru-RU" sz="1200" b="1" dirty="0">
                          <a:effectLst/>
                          <a:latin typeface="Times New Roman" pitchFamily="18" charset="0"/>
                          <a:cs typeface="Times New Roman" pitchFamily="18" charset="0"/>
                        </a:rPr>
                        <a:t> </a:t>
                      </a:r>
                      <a:r>
                        <a:rPr lang="ru-RU" sz="1200" b="1" dirty="0" err="1">
                          <a:effectLst/>
                          <a:latin typeface="Times New Roman" pitchFamily="18" charset="0"/>
                          <a:cs typeface="Times New Roman" pitchFamily="18" charset="0"/>
                        </a:rPr>
                        <a:t>орто</a:t>
                      </a:r>
                      <a:r>
                        <a:rPr lang="ru-RU" sz="1200" b="1" dirty="0">
                          <a:effectLst/>
                          <a:latin typeface="Times New Roman" pitchFamily="18" charset="0"/>
                          <a:cs typeface="Times New Roman" pitchFamily="18" charset="0"/>
                        </a:rPr>
                        <a:t> </a:t>
                      </a:r>
                      <a:r>
                        <a:rPr lang="ru-RU" sz="1200" b="1" dirty="0" err="1">
                          <a:effectLst/>
                          <a:latin typeface="Times New Roman" pitchFamily="18" charset="0"/>
                          <a:cs typeface="Times New Roman" pitchFamily="18" charset="0"/>
                        </a:rPr>
                        <a:t>оскуолата</a:t>
                      </a:r>
                      <a:endParaRPr lang="ru-RU" sz="120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5</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5</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10</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 </a:t>
                      </a:r>
                      <a:endParaRPr lang="ru-RU" sz="120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2</a:t>
                      </a:r>
                      <a:endParaRPr lang="ru-RU" sz="120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4</a:t>
                      </a:r>
                      <a:endParaRPr lang="ru-RU" sz="120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8</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3</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5</a:t>
                      </a:r>
                      <a:endParaRPr lang="ru-RU" sz="120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11</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4</a:t>
                      </a:r>
                      <a:endParaRPr lang="ru-RU" sz="120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5</a:t>
                      </a:r>
                      <a:endParaRPr lang="ru-RU" sz="120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10</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5</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10</a:t>
                      </a:r>
                      <a:endParaRPr lang="ru-RU" sz="120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11</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6</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5</a:t>
                      </a:r>
                      <a:endParaRPr lang="ru-RU" sz="120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12</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9</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3</a:t>
                      </a:r>
                      <a:endParaRPr lang="ru-RU" sz="120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5</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8</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4</a:t>
                      </a:r>
                      <a:endParaRPr lang="ru-RU" sz="120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7</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2</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u="sng">
                          <a:effectLst/>
                          <a:latin typeface="Times New Roman" pitchFamily="18" charset="0"/>
                          <a:cs typeface="Times New Roman" pitchFamily="18" charset="0"/>
                        </a:rPr>
                        <a:t>Ма5аны орто оскуолата</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2</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8</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16</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3</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3</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6</a:t>
                      </a:r>
                      <a:endParaRPr lang="ru-RU" sz="1200" b="1" dirty="0">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4</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2</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6</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5</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8</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22</a:t>
                      </a:r>
                      <a:endParaRPr lang="ru-RU" sz="1200" b="1" dirty="0">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6</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7</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18</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7</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7</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21</a:t>
                      </a:r>
                      <a:endParaRPr lang="ru-RU" sz="1200" b="1" dirty="0">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8</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2</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4</a:t>
                      </a:r>
                      <a:endParaRPr lang="ru-RU" sz="1200" b="1" dirty="0">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9</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4</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9</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10</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3</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9</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11</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6</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16</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3</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Кировскай орто оскуолата</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1</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6</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12</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3</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6</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12</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4</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8</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15</a:t>
                      </a:r>
                      <a:endParaRPr lang="ru-RU" sz="1200" b="1" dirty="0">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5</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6</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12</a:t>
                      </a:r>
                      <a:endParaRPr lang="ru-RU" sz="1200" b="1">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6</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6</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17</a:t>
                      </a:r>
                      <a:endParaRPr lang="ru-RU" sz="1200" b="1" dirty="0">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7</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8</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17</a:t>
                      </a:r>
                      <a:endParaRPr lang="ru-RU" sz="1200" b="1" dirty="0">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8</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10</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17</a:t>
                      </a:r>
                      <a:endParaRPr lang="ru-RU" sz="1200" b="1" dirty="0">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9</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6</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12</a:t>
                      </a:r>
                      <a:endParaRPr lang="ru-RU" sz="1200" b="1" dirty="0">
                        <a:effectLst/>
                        <a:latin typeface="Times New Roman" pitchFamily="18" charset="0"/>
                        <a:ea typeface="Calibri"/>
                        <a:cs typeface="Times New Roman" pitchFamily="18" charset="0"/>
                      </a:endParaRPr>
                    </a:p>
                  </a:txBody>
                  <a:tcPr marL="50892" marR="50892" marT="0" marB="0"/>
                </a:tc>
              </a:tr>
              <a:tr h="194105">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 </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10</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a:effectLst/>
                          <a:latin typeface="Times New Roman" pitchFamily="18" charset="0"/>
                          <a:cs typeface="Times New Roman" pitchFamily="18" charset="0"/>
                        </a:rPr>
                        <a:t>8</a:t>
                      </a:r>
                      <a:endParaRPr lang="ru-RU" sz="120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200" b="1" dirty="0">
                          <a:effectLst/>
                          <a:latin typeface="Times New Roman" pitchFamily="18" charset="0"/>
                          <a:cs typeface="Times New Roman" pitchFamily="18" charset="0"/>
                        </a:rPr>
                        <a:t>13</a:t>
                      </a:r>
                      <a:endParaRPr lang="ru-RU" sz="1200" b="1" dirty="0">
                        <a:effectLst/>
                        <a:latin typeface="Times New Roman" pitchFamily="18" charset="0"/>
                        <a:ea typeface="Calibri"/>
                        <a:cs typeface="Times New Roman" pitchFamily="18" charset="0"/>
                      </a:endParaRPr>
                    </a:p>
                  </a:txBody>
                  <a:tcPr marL="50892" marR="50892" marT="0" marB="0"/>
                </a:tc>
              </a:tr>
            </a:tbl>
          </a:graphicData>
        </a:graphic>
      </p:graphicFrame>
    </p:spTree>
    <p:extLst>
      <p:ext uri="{BB962C8B-B14F-4D97-AF65-F5344CB8AC3E}">
        <p14:creationId xmlns:p14="http://schemas.microsoft.com/office/powerpoint/2010/main" val="37964361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692696"/>
            <a:ext cx="7772400" cy="2406129"/>
          </a:xfrm>
        </p:spPr>
        <p:txBody>
          <a:bodyPr>
            <a:noAutofit/>
          </a:bodyPr>
          <a:lstStyle/>
          <a:p>
            <a:pPr algn="just">
              <a:lnSpc>
                <a:spcPct val="115000"/>
              </a:lnSpc>
              <a:spcAft>
                <a:spcPts val="0"/>
              </a:spcAft>
            </a:pPr>
            <a:r>
              <a:rPr lang="ru-RU" sz="3200" dirty="0" smtClean="0">
                <a:solidFill>
                  <a:schemeClr val="accent2"/>
                </a:solidFill>
                <a:effectLst/>
                <a:latin typeface="Times New Roman"/>
                <a:ea typeface="Calibri"/>
                <a:cs typeface="Times New Roman"/>
              </a:rPr>
              <a:t/>
            </a:r>
            <a:br>
              <a:rPr lang="ru-RU" sz="3200" dirty="0" smtClean="0">
                <a:solidFill>
                  <a:schemeClr val="accent2"/>
                </a:solidFill>
                <a:effectLst/>
                <a:latin typeface="Times New Roman"/>
                <a:ea typeface="Calibri"/>
                <a:cs typeface="Times New Roman"/>
              </a:rPr>
            </a:br>
            <a:r>
              <a:rPr lang="ru-RU" sz="3200" dirty="0">
                <a:solidFill>
                  <a:schemeClr val="accent2"/>
                </a:solidFill>
                <a:latin typeface="Times New Roman"/>
                <a:ea typeface="Calibri"/>
                <a:cs typeface="Times New Roman"/>
              </a:rPr>
              <a:t/>
            </a:r>
            <a:br>
              <a:rPr lang="ru-RU" sz="3200" dirty="0">
                <a:solidFill>
                  <a:schemeClr val="accent2"/>
                </a:solidFill>
                <a:latin typeface="Times New Roman"/>
                <a:ea typeface="Calibri"/>
                <a:cs typeface="Times New Roman"/>
              </a:rPr>
            </a:br>
            <a:r>
              <a:rPr lang="ru-RU" sz="3200" dirty="0" smtClean="0">
                <a:solidFill>
                  <a:schemeClr val="accent2"/>
                </a:solidFill>
                <a:latin typeface="Times New Roman"/>
                <a:ea typeface="Calibri"/>
                <a:cs typeface="Times New Roman"/>
              </a:rPr>
              <a:t/>
            </a:r>
            <a:br>
              <a:rPr lang="ru-RU" sz="3200" dirty="0" smtClean="0">
                <a:solidFill>
                  <a:schemeClr val="accent2"/>
                </a:solidFill>
                <a:latin typeface="Times New Roman"/>
                <a:ea typeface="Calibri"/>
                <a:cs typeface="Times New Roman"/>
              </a:rPr>
            </a:br>
            <a:endParaRPr lang="ru-RU" sz="3200" dirty="0">
              <a:solidFill>
                <a:srgbClr val="C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725953095"/>
              </p:ext>
            </p:extLst>
          </p:nvPr>
        </p:nvGraphicFramePr>
        <p:xfrm>
          <a:off x="611560" y="188642"/>
          <a:ext cx="7704856" cy="7079802"/>
        </p:xfrm>
        <a:graphic>
          <a:graphicData uri="http://schemas.openxmlformats.org/drawingml/2006/table">
            <a:tbl>
              <a:tblPr firstRow="1" firstCol="1" bandRow="1">
                <a:tableStyleId>{5C22544A-7EE6-4342-B048-85BDC9FD1C3A}</a:tableStyleId>
              </a:tblPr>
              <a:tblGrid>
                <a:gridCol w="428270"/>
                <a:gridCol w="2595388"/>
                <a:gridCol w="786505"/>
                <a:gridCol w="1896630"/>
                <a:gridCol w="1998063"/>
              </a:tblGrid>
              <a:tr h="332292">
                <a:tc>
                  <a:txBody>
                    <a:bodyPr/>
                    <a:lstStyle/>
                    <a:p>
                      <a:pPr algn="just">
                        <a:lnSpc>
                          <a:spcPct val="115000"/>
                        </a:lnSpc>
                        <a:spcAft>
                          <a:spcPts val="0"/>
                        </a:spcAft>
                      </a:pPr>
                      <a:r>
                        <a:rPr lang="ru-RU" sz="1100" b="1" dirty="0">
                          <a:solidFill>
                            <a:schemeClr val="bg2"/>
                          </a:solidFill>
                          <a:effectLst/>
                          <a:latin typeface="Times New Roman" pitchFamily="18" charset="0"/>
                          <a:cs typeface="Times New Roman" pitchFamily="18" charset="0"/>
                        </a:rPr>
                        <a:t>4</a:t>
                      </a:r>
                      <a:endParaRPr lang="ru-RU" sz="1100" b="1" dirty="0">
                        <a:solidFill>
                          <a:schemeClr val="bg2"/>
                        </a:solidFill>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u="sng" dirty="0" err="1">
                          <a:solidFill>
                            <a:schemeClr val="bg2"/>
                          </a:solidFill>
                          <a:effectLst/>
                          <a:latin typeface="Times New Roman" pitchFamily="18" charset="0"/>
                          <a:cs typeface="Times New Roman" pitchFamily="18" charset="0"/>
                        </a:rPr>
                        <a:t>Ерт</a:t>
                      </a:r>
                      <a:r>
                        <a:rPr lang="ru-RU" sz="1100" b="1" u="sng" dirty="0">
                          <a:solidFill>
                            <a:schemeClr val="bg2"/>
                          </a:solidFill>
                          <a:effectLst/>
                          <a:latin typeface="Times New Roman" pitchFamily="18" charset="0"/>
                          <a:cs typeface="Times New Roman" pitchFamily="18" charset="0"/>
                        </a:rPr>
                        <a:t> </a:t>
                      </a:r>
                      <a:r>
                        <a:rPr lang="ru-RU" sz="1100" b="1" u="sng" dirty="0" err="1">
                          <a:solidFill>
                            <a:schemeClr val="bg2"/>
                          </a:solidFill>
                          <a:effectLst/>
                          <a:latin typeface="Times New Roman" pitchFamily="18" charset="0"/>
                          <a:cs typeface="Times New Roman" pitchFamily="18" charset="0"/>
                        </a:rPr>
                        <a:t>орто</a:t>
                      </a:r>
                      <a:r>
                        <a:rPr lang="ru-RU" sz="1100" b="1" u="sng" dirty="0">
                          <a:solidFill>
                            <a:schemeClr val="bg2"/>
                          </a:solidFill>
                          <a:effectLst/>
                          <a:latin typeface="Times New Roman" pitchFamily="18" charset="0"/>
                          <a:cs typeface="Times New Roman" pitchFamily="18" charset="0"/>
                        </a:rPr>
                        <a:t> </a:t>
                      </a:r>
                      <a:r>
                        <a:rPr lang="ru-RU" sz="1100" b="1" u="sng" dirty="0" err="1">
                          <a:solidFill>
                            <a:schemeClr val="bg2"/>
                          </a:solidFill>
                          <a:effectLst/>
                          <a:latin typeface="Times New Roman" pitchFamily="18" charset="0"/>
                          <a:cs typeface="Times New Roman" pitchFamily="18" charset="0"/>
                        </a:rPr>
                        <a:t>оскуолата</a:t>
                      </a:r>
                      <a:endParaRPr lang="ru-RU" sz="1100" b="1" dirty="0">
                        <a:solidFill>
                          <a:schemeClr val="bg2"/>
                        </a:solidFill>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solidFill>
                            <a:schemeClr val="bg2"/>
                          </a:solidFill>
                          <a:effectLst/>
                          <a:latin typeface="Times New Roman" pitchFamily="18" charset="0"/>
                          <a:cs typeface="Times New Roman" pitchFamily="18" charset="0"/>
                        </a:rPr>
                        <a:t>1,2,3,4</a:t>
                      </a:r>
                      <a:endParaRPr lang="ru-RU" sz="1100" b="1" dirty="0">
                        <a:solidFill>
                          <a:schemeClr val="bg2"/>
                        </a:solidFill>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solidFill>
                            <a:schemeClr val="bg2"/>
                          </a:solidFill>
                          <a:effectLst/>
                          <a:latin typeface="Times New Roman" pitchFamily="18" charset="0"/>
                          <a:cs typeface="Times New Roman" pitchFamily="18" charset="0"/>
                        </a:rPr>
                        <a:t>15</a:t>
                      </a:r>
                      <a:endParaRPr lang="ru-RU" sz="1100" b="1" dirty="0">
                        <a:solidFill>
                          <a:schemeClr val="bg2"/>
                        </a:solidFill>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solidFill>
                            <a:schemeClr val="bg2"/>
                          </a:solidFill>
                          <a:effectLst/>
                          <a:latin typeface="Times New Roman" pitchFamily="18" charset="0"/>
                          <a:cs typeface="Times New Roman" pitchFamily="18" charset="0"/>
                        </a:rPr>
                        <a:t>25</a:t>
                      </a:r>
                      <a:endParaRPr lang="ru-RU" sz="1100" b="1" dirty="0">
                        <a:solidFill>
                          <a:schemeClr val="bg2"/>
                        </a:solidFill>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 </a:t>
                      </a:r>
                      <a:endParaRPr lang="ru-RU" sz="1100" b="1" dirty="0">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5</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6</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12</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6</a:t>
                      </a:r>
                      <a:endParaRPr lang="ru-RU" sz="1100" b="1" dirty="0">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7</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15</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 </a:t>
                      </a:r>
                      <a:endParaRPr lang="ru-RU" sz="1100" b="1" dirty="0">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7</a:t>
                      </a:r>
                      <a:endParaRPr lang="ru-RU" sz="1100" b="1" dirty="0">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3</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6</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8</a:t>
                      </a:r>
                      <a:endParaRPr lang="ru-RU" sz="1100" b="1" dirty="0">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5</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15</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9</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6</a:t>
                      </a:r>
                      <a:endParaRPr lang="ru-RU" sz="1100" b="1" dirty="0">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11</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10</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5</a:t>
                      </a:r>
                      <a:endParaRPr lang="ru-RU" sz="1100" b="1" dirty="0">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11</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5</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Атамай орто оскуолата</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2</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13</a:t>
                      </a:r>
                      <a:endParaRPr lang="ru-RU" sz="1100" b="1" dirty="0">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5</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3</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8</a:t>
                      </a:r>
                      <a:endParaRPr lang="ru-RU" sz="1100" b="1" dirty="0">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14</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4</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6</a:t>
                      </a:r>
                      <a:endParaRPr lang="ru-RU" sz="1100" b="1" dirty="0">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13</a:t>
                      </a:r>
                      <a:endParaRPr lang="ru-RU" sz="1100" b="1" dirty="0">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5</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6</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8</a:t>
                      </a:r>
                      <a:endParaRPr lang="ru-RU" sz="1100" b="1" dirty="0">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6</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4</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6</a:t>
                      </a:r>
                      <a:endParaRPr lang="ru-RU" sz="1100" b="1" dirty="0">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7</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3</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6</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8</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5</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8</a:t>
                      </a:r>
                      <a:endParaRPr lang="ru-RU" sz="1100" b="1" dirty="0">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9</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a:t>
                      </a:r>
                      <a:endParaRPr lang="ru-RU" sz="1100" b="1" dirty="0">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10</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4</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8</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11</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5</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8</a:t>
                      </a:r>
                      <a:endParaRPr lang="ru-RU" sz="1100" b="1" dirty="0">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6</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Куэрэлээх орто оскуолата</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2</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7</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7</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4</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5</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8</a:t>
                      </a:r>
                      <a:endParaRPr lang="ru-RU" sz="1100" b="1" dirty="0">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7</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2</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10</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3</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7</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Дьиикимдэ орто оскуолата</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4</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7</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11</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5</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9</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11</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7</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6</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8</a:t>
                      </a:r>
                      <a:endParaRPr lang="ru-RU" sz="1100" b="1" dirty="0">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8</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3</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0</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9</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6</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11</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10</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6</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8</a:t>
                      </a:r>
                      <a:endParaRPr lang="ru-RU" sz="1100" b="1" dirty="0">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11</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5</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10</a:t>
                      </a:r>
                      <a:endParaRPr lang="ru-RU" sz="1100" b="1" dirty="0">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8</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u="sng">
                          <a:effectLst/>
                          <a:latin typeface="Times New Roman" pitchFamily="18" charset="0"/>
                          <a:cs typeface="Times New Roman" pitchFamily="18" charset="0"/>
                        </a:rPr>
                        <a:t>Ма5арас орто оскуолата</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2</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9</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36</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3</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12</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36</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5</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13</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25</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6</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10</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14</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10</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12</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25</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11</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16</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effectLst/>
                          <a:latin typeface="Times New Roman" pitchFamily="18" charset="0"/>
                          <a:cs typeface="Times New Roman" pitchFamily="18" charset="0"/>
                        </a:rPr>
                        <a:t>40</a:t>
                      </a:r>
                      <a:endParaRPr lang="ru-RU" sz="1100" b="1" dirty="0">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9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16</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a:effectLst/>
                          <a:latin typeface="Times New Roman" pitchFamily="18" charset="0"/>
                          <a:cs typeface="Times New Roman" pitchFamily="18" charset="0"/>
                        </a:rPr>
                        <a:t>20</a:t>
                      </a:r>
                      <a:endParaRPr lang="ru-RU" sz="1100" b="1">
                        <a:effectLst/>
                        <a:latin typeface="Times New Roman" pitchFamily="18" charset="0"/>
                        <a:ea typeface="Calibri"/>
                        <a:cs typeface="Times New Roman" pitchFamily="18" charset="0"/>
                      </a:endParaRPr>
                    </a:p>
                  </a:txBody>
                  <a:tcPr marL="40996" marR="40996" marT="0" marB="0"/>
                </a:tc>
              </a:tr>
              <a:tr h="173612">
                <a:tc>
                  <a:txBody>
                    <a:bodyPr/>
                    <a:lstStyle/>
                    <a:p>
                      <a:pPr algn="just">
                        <a:lnSpc>
                          <a:spcPct val="115000"/>
                        </a:lnSpc>
                        <a:spcAft>
                          <a:spcPts val="0"/>
                        </a:spcAft>
                      </a:pPr>
                      <a:r>
                        <a:rPr lang="ru-RU" sz="1100" b="1">
                          <a:effectLst/>
                          <a:latin typeface="Times New Roman" pitchFamily="18" charset="0"/>
                          <a:cs typeface="Times New Roman" pitchFamily="18" charset="0"/>
                        </a:rPr>
                        <a:t> </a:t>
                      </a:r>
                      <a:endParaRPr lang="ru-RU" sz="1100" b="1">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err="1">
                          <a:solidFill>
                            <a:schemeClr val="accent2"/>
                          </a:solidFill>
                          <a:effectLst/>
                          <a:latin typeface="Times New Roman" pitchFamily="18" charset="0"/>
                          <a:cs typeface="Times New Roman" pitchFamily="18" charset="0"/>
                        </a:rPr>
                        <a:t>Уопсайа</a:t>
                      </a:r>
                      <a:r>
                        <a:rPr lang="ru-RU" sz="1100" b="1" dirty="0">
                          <a:solidFill>
                            <a:schemeClr val="accent2"/>
                          </a:solidFill>
                          <a:effectLst/>
                          <a:latin typeface="Times New Roman" pitchFamily="18" charset="0"/>
                          <a:cs typeface="Times New Roman" pitchFamily="18" charset="0"/>
                        </a:rPr>
                        <a:t>:</a:t>
                      </a:r>
                      <a:endParaRPr lang="ru-RU" sz="1100" b="1" dirty="0">
                        <a:solidFill>
                          <a:schemeClr val="accent2"/>
                        </a:solidFill>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solidFill>
                            <a:schemeClr val="accent2"/>
                          </a:solidFill>
                          <a:effectLst/>
                          <a:latin typeface="Times New Roman" pitchFamily="18" charset="0"/>
                          <a:cs typeface="Times New Roman" pitchFamily="18" charset="0"/>
                        </a:rPr>
                        <a:t>65</a:t>
                      </a:r>
                      <a:endParaRPr lang="ru-RU" sz="1100" b="1" dirty="0">
                        <a:solidFill>
                          <a:schemeClr val="accent2"/>
                        </a:solidFill>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solidFill>
                            <a:schemeClr val="accent2"/>
                          </a:solidFill>
                          <a:effectLst/>
                          <a:latin typeface="Times New Roman" pitchFamily="18" charset="0"/>
                          <a:cs typeface="Times New Roman" pitchFamily="18" charset="0"/>
                        </a:rPr>
                        <a:t>400</a:t>
                      </a:r>
                      <a:endParaRPr lang="ru-RU" sz="1100" b="1" dirty="0">
                        <a:solidFill>
                          <a:schemeClr val="accent2"/>
                        </a:solidFill>
                        <a:effectLst/>
                        <a:latin typeface="Times New Roman" pitchFamily="18" charset="0"/>
                        <a:ea typeface="Calibri"/>
                        <a:cs typeface="Times New Roman" pitchFamily="18" charset="0"/>
                      </a:endParaRPr>
                    </a:p>
                  </a:txBody>
                  <a:tcPr marL="40996" marR="40996" marT="0" marB="0"/>
                </a:tc>
                <a:tc>
                  <a:txBody>
                    <a:bodyPr/>
                    <a:lstStyle/>
                    <a:p>
                      <a:pPr algn="just">
                        <a:lnSpc>
                          <a:spcPct val="115000"/>
                        </a:lnSpc>
                        <a:spcAft>
                          <a:spcPts val="0"/>
                        </a:spcAft>
                      </a:pPr>
                      <a:r>
                        <a:rPr lang="ru-RU" sz="1100" b="1" dirty="0">
                          <a:solidFill>
                            <a:schemeClr val="accent2"/>
                          </a:solidFill>
                          <a:effectLst/>
                          <a:latin typeface="Times New Roman" pitchFamily="18" charset="0"/>
                          <a:cs typeface="Times New Roman" pitchFamily="18" charset="0"/>
                        </a:rPr>
                        <a:t>774</a:t>
                      </a:r>
                      <a:endParaRPr lang="ru-RU" sz="1100" b="1" dirty="0">
                        <a:solidFill>
                          <a:schemeClr val="accent2"/>
                        </a:solidFill>
                        <a:effectLst/>
                        <a:latin typeface="Times New Roman" pitchFamily="18" charset="0"/>
                        <a:ea typeface="Calibri"/>
                        <a:cs typeface="Times New Roman" pitchFamily="18" charset="0"/>
                      </a:endParaRPr>
                    </a:p>
                  </a:txBody>
                  <a:tcPr marL="40996" marR="40996" marT="0" marB="0"/>
                </a:tc>
              </a:tr>
            </a:tbl>
          </a:graphicData>
        </a:graphic>
      </p:graphicFrame>
      <p:sp>
        <p:nvSpPr>
          <p:cNvPr id="4" name="Rectangle 1"/>
          <p:cNvSpPr>
            <a:spLocks noChangeArrowheads="1"/>
          </p:cNvSpPr>
          <p:nvPr/>
        </p:nvSpPr>
        <p:spPr bwMode="auto">
          <a:xfrm>
            <a:off x="275590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654185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260649"/>
            <a:ext cx="7772400" cy="864096"/>
          </a:xfrm>
        </p:spPr>
        <p:txBody>
          <a:bodyPr>
            <a:noAutofit/>
          </a:bodyPr>
          <a:lstStyle/>
          <a:p>
            <a:pPr>
              <a:lnSpc>
                <a:spcPct val="115000"/>
              </a:lnSpc>
              <a:spcAft>
                <a:spcPts val="0"/>
              </a:spcAft>
            </a:pPr>
            <a:r>
              <a:rPr lang="ru-RU" sz="3200" b="1" dirty="0" err="1" smtClean="0">
                <a:solidFill>
                  <a:schemeClr val="accent2"/>
                </a:solidFill>
                <a:effectLst/>
                <a:latin typeface="Times New Roman"/>
                <a:ea typeface="Calibri"/>
                <a:cs typeface="Times New Roman"/>
              </a:rPr>
              <a:t>Кылааьы</a:t>
            </a:r>
            <a:r>
              <a:rPr lang="ru-RU" sz="3200" b="1" dirty="0" smtClean="0">
                <a:solidFill>
                  <a:schemeClr val="accent2"/>
                </a:solidFill>
                <a:effectLst/>
                <a:latin typeface="Times New Roman"/>
                <a:ea typeface="Calibri"/>
                <a:cs typeface="Times New Roman"/>
              </a:rPr>
              <a:t> </a:t>
            </a:r>
            <a:r>
              <a:rPr lang="ru-RU" sz="3200" b="1" dirty="0" err="1" smtClean="0">
                <a:solidFill>
                  <a:schemeClr val="accent2"/>
                </a:solidFill>
                <a:effectLst/>
                <a:latin typeface="Times New Roman"/>
                <a:ea typeface="Calibri"/>
                <a:cs typeface="Times New Roman"/>
              </a:rPr>
              <a:t>таьынан</a:t>
            </a:r>
            <a:r>
              <a:rPr lang="ru-RU" sz="3200" b="1" dirty="0" smtClean="0">
                <a:solidFill>
                  <a:schemeClr val="accent2"/>
                </a:solidFill>
                <a:effectLst/>
                <a:latin typeface="Times New Roman"/>
                <a:ea typeface="Calibri"/>
                <a:cs typeface="Times New Roman"/>
              </a:rPr>
              <a:t> аа5ыы</a:t>
            </a:r>
            <a:endParaRPr lang="ru-RU" sz="3200" b="1" dirty="0">
              <a:solidFill>
                <a:schemeClr val="accent2"/>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55333997"/>
              </p:ext>
            </p:extLst>
          </p:nvPr>
        </p:nvGraphicFramePr>
        <p:xfrm>
          <a:off x="611560" y="1052724"/>
          <a:ext cx="7848871" cy="5472619"/>
        </p:xfrm>
        <a:graphic>
          <a:graphicData uri="http://schemas.openxmlformats.org/drawingml/2006/table">
            <a:tbl>
              <a:tblPr firstRow="1" firstCol="1" bandRow="1">
                <a:tableStyleId>{5C22544A-7EE6-4342-B048-85BDC9FD1C3A}</a:tableStyleId>
              </a:tblPr>
              <a:tblGrid>
                <a:gridCol w="436276"/>
                <a:gridCol w="2643900"/>
                <a:gridCol w="801206"/>
                <a:gridCol w="1932080"/>
                <a:gridCol w="2035409"/>
              </a:tblGrid>
              <a:tr h="410944">
                <a:tc>
                  <a:txBody>
                    <a:bodyPr/>
                    <a:lstStyle/>
                    <a:p>
                      <a:pPr algn="just">
                        <a:lnSpc>
                          <a:spcPct val="115000"/>
                        </a:lnSpc>
                        <a:spcAft>
                          <a:spcPts val="0"/>
                        </a:spcAft>
                      </a:pPr>
                      <a:r>
                        <a:rPr lang="ru-RU" sz="1050" b="1" dirty="0">
                          <a:effectLst/>
                          <a:latin typeface="Times New Roman" pitchFamily="18" charset="0"/>
                          <a:cs typeface="Times New Roman" pitchFamily="18" charset="0"/>
                        </a:rPr>
                        <a:t>¹</a:t>
                      </a:r>
                      <a:endParaRPr lang="ru-RU" sz="1050" b="1" dirty="0">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dirty="0" err="1">
                          <a:effectLst/>
                          <a:latin typeface="Times New Roman" pitchFamily="18" charset="0"/>
                          <a:cs typeface="Times New Roman" pitchFamily="18" charset="0"/>
                        </a:rPr>
                        <a:t>Оскуола</a:t>
                      </a:r>
                      <a:r>
                        <a:rPr lang="ru-RU" sz="1050" b="1" dirty="0">
                          <a:effectLst/>
                          <a:latin typeface="Times New Roman" pitchFamily="18" charset="0"/>
                          <a:cs typeface="Times New Roman" pitchFamily="18" charset="0"/>
                        </a:rPr>
                        <a:t> </a:t>
                      </a:r>
                      <a:endParaRPr lang="ru-RU" sz="1050" b="1" dirty="0">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dirty="0" err="1">
                          <a:effectLst/>
                          <a:latin typeface="Times New Roman" pitchFamily="18" charset="0"/>
                          <a:cs typeface="Times New Roman" pitchFamily="18" charset="0"/>
                        </a:rPr>
                        <a:t>Кылаас</a:t>
                      </a:r>
                      <a:r>
                        <a:rPr lang="ru-RU" sz="1050" b="1" dirty="0">
                          <a:effectLst/>
                          <a:latin typeface="Times New Roman" pitchFamily="18" charset="0"/>
                          <a:cs typeface="Times New Roman" pitchFamily="18" charset="0"/>
                        </a:rPr>
                        <a:t> </a:t>
                      </a:r>
                      <a:endParaRPr lang="ru-RU" sz="1050" b="1" dirty="0">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Дневник </a:t>
                      </a:r>
                      <a:r>
                        <a:rPr lang="ru-RU" sz="1050" b="1" dirty="0" err="1">
                          <a:effectLst/>
                          <a:latin typeface="Times New Roman" pitchFamily="18" charset="0"/>
                          <a:cs typeface="Times New Roman" pitchFamily="18" charset="0"/>
                        </a:rPr>
                        <a:t>ахсаана</a:t>
                      </a:r>
                      <a:endParaRPr lang="ru-RU" sz="1050" b="1" dirty="0">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dirty="0" err="1">
                          <a:effectLst/>
                          <a:latin typeface="Times New Roman" pitchFamily="18" charset="0"/>
                          <a:cs typeface="Times New Roman" pitchFamily="18" charset="0"/>
                        </a:rPr>
                        <a:t>Аахпыт</a:t>
                      </a:r>
                      <a:r>
                        <a:rPr lang="ru-RU" sz="1050" b="1" dirty="0">
                          <a:effectLst/>
                          <a:latin typeface="Times New Roman" pitchFamily="18" charset="0"/>
                          <a:cs typeface="Times New Roman" pitchFamily="18" charset="0"/>
                        </a:rPr>
                        <a:t> </a:t>
                      </a:r>
                      <a:r>
                        <a:rPr lang="ru-RU" sz="1050" b="1" dirty="0" err="1">
                          <a:effectLst/>
                          <a:latin typeface="Times New Roman" pitchFamily="18" charset="0"/>
                          <a:cs typeface="Times New Roman" pitchFamily="18" charset="0"/>
                        </a:rPr>
                        <a:t>кинигэлэрин</a:t>
                      </a:r>
                      <a:r>
                        <a:rPr lang="ru-RU" sz="1050" b="1" dirty="0">
                          <a:effectLst/>
                          <a:latin typeface="Times New Roman" pitchFamily="18" charset="0"/>
                          <a:cs typeface="Times New Roman" pitchFamily="18" charset="0"/>
                        </a:rPr>
                        <a:t> </a:t>
                      </a:r>
                      <a:r>
                        <a:rPr lang="ru-RU" sz="1050" b="1" dirty="0" err="1">
                          <a:effectLst/>
                          <a:latin typeface="Times New Roman" pitchFamily="18" charset="0"/>
                          <a:cs typeface="Times New Roman" pitchFamily="18" charset="0"/>
                        </a:rPr>
                        <a:t>ахсаана</a:t>
                      </a:r>
                      <a:endParaRPr lang="ru-RU" sz="1050" b="1" dirty="0">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1</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Кептин орто оскуолата</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3</a:t>
                      </a:r>
                      <a:endParaRPr lang="ru-RU" sz="1050" b="1" dirty="0">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3</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a:t>
                      </a:r>
                      <a:endParaRPr lang="ru-RU" sz="1050" b="1">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4</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8</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14</a:t>
                      </a:r>
                      <a:endParaRPr lang="ru-RU" sz="1050" b="1" dirty="0">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6</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5</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7</a:t>
                      </a:r>
                      <a:endParaRPr lang="ru-RU" sz="1050" b="1" dirty="0">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8</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a:t>
                      </a:r>
                      <a:endParaRPr lang="ru-RU" sz="1050" b="1">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9</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4</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8</a:t>
                      </a:r>
                      <a:endParaRPr lang="ru-RU" sz="1050" b="1" dirty="0">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10</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a:t>
                      </a:r>
                      <a:endParaRPr lang="ru-RU" sz="1050" b="1" dirty="0">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2</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u="sng">
                          <a:effectLst/>
                          <a:latin typeface="Times New Roman" pitchFamily="18" charset="0"/>
                          <a:cs typeface="Times New Roman" pitchFamily="18" charset="0"/>
                        </a:rPr>
                        <a:t>Ма5аны орто оскуолата</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8</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24</a:t>
                      </a:r>
                      <a:endParaRPr lang="ru-RU" sz="1050" b="1">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3</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5</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13</a:t>
                      </a:r>
                      <a:endParaRPr lang="ru-RU" sz="1050" b="1" dirty="0">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4</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5</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20</a:t>
                      </a:r>
                      <a:endParaRPr lang="ru-RU" sz="1050" b="1">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5</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5</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19</a:t>
                      </a:r>
                      <a:endParaRPr lang="ru-RU" sz="1050" b="1" dirty="0">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6</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5</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11</a:t>
                      </a:r>
                      <a:endParaRPr lang="ru-RU" sz="1050" b="1">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7</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7</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19</a:t>
                      </a:r>
                      <a:endParaRPr lang="ru-RU" sz="1050" b="1">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8</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18</a:t>
                      </a:r>
                      <a:endParaRPr lang="ru-RU" sz="1050" b="1">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9</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11</a:t>
                      </a:r>
                      <a:endParaRPr lang="ru-RU" sz="1050" b="1">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10</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3</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13</a:t>
                      </a:r>
                      <a:endParaRPr lang="ru-RU" sz="1050" b="1">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11</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6</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9</a:t>
                      </a:r>
                      <a:endParaRPr lang="ru-RU" sz="1050" b="1" dirty="0">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3</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Кировскай орто оскуолата</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3</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11</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19</a:t>
                      </a:r>
                      <a:endParaRPr lang="ru-RU" sz="1050" b="1">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4</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8</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25</a:t>
                      </a:r>
                      <a:endParaRPr lang="ru-RU" sz="1050" b="1">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5</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6</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28</a:t>
                      </a:r>
                      <a:endParaRPr lang="ru-RU" sz="1050" b="1">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6</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7</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54</a:t>
                      </a:r>
                      <a:endParaRPr lang="ru-RU" sz="1050" b="1">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7</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8</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72</a:t>
                      </a:r>
                      <a:endParaRPr lang="ru-RU" sz="1050" b="1" dirty="0">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8</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11</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25</a:t>
                      </a:r>
                      <a:endParaRPr lang="ru-RU" sz="1050" b="1">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9</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6</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39</a:t>
                      </a:r>
                      <a:endParaRPr lang="ru-RU" sz="1050" b="1">
                        <a:effectLst/>
                        <a:latin typeface="Times New Roman" pitchFamily="18" charset="0"/>
                        <a:ea typeface="Calibri"/>
                        <a:cs typeface="Times New Roman" pitchFamily="18" charset="0"/>
                      </a:endParaRPr>
                    </a:p>
                  </a:txBody>
                  <a:tcPr marL="54661" marR="54661" marT="0" marB="0"/>
                </a:tc>
              </a:tr>
              <a:tr h="202467">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10</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8</a:t>
                      </a:r>
                      <a:endParaRPr lang="ru-RU" sz="1050" b="1">
                        <a:effectLst/>
                        <a:latin typeface="Times New Roman" pitchFamily="18" charset="0"/>
                        <a:ea typeface="Calibri"/>
                        <a:cs typeface="Times New Roman" pitchFamily="18" charset="0"/>
                      </a:endParaRPr>
                    </a:p>
                  </a:txBody>
                  <a:tcPr marL="54661" marR="54661"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23</a:t>
                      </a:r>
                      <a:endParaRPr lang="ru-RU" sz="1050" b="1" dirty="0">
                        <a:effectLst/>
                        <a:latin typeface="Times New Roman" pitchFamily="18" charset="0"/>
                        <a:ea typeface="Calibri"/>
                        <a:cs typeface="Times New Roman" pitchFamily="18" charset="0"/>
                      </a:endParaRPr>
                    </a:p>
                  </a:txBody>
                  <a:tcPr marL="54661" marR="54661" marT="0" marB="0"/>
                </a:tc>
              </a:tr>
            </a:tbl>
          </a:graphicData>
        </a:graphic>
      </p:graphicFrame>
    </p:spTree>
    <p:extLst>
      <p:ext uri="{BB962C8B-B14F-4D97-AF65-F5344CB8AC3E}">
        <p14:creationId xmlns:p14="http://schemas.microsoft.com/office/powerpoint/2010/main" val="8389155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1628800"/>
            <a:ext cx="7772400" cy="1470025"/>
          </a:xfrm>
        </p:spPr>
        <p:txBody>
          <a:bodyPr>
            <a:noAutofit/>
          </a:bodyPr>
          <a:lstStyle/>
          <a:p>
            <a:pPr algn="just">
              <a:lnSpc>
                <a:spcPct val="115000"/>
              </a:lnSpc>
              <a:spcAft>
                <a:spcPts val="0"/>
              </a:spcAft>
            </a:pPr>
            <a:r>
              <a:rPr lang="ru-RU" sz="3200" dirty="0" smtClean="0">
                <a:solidFill>
                  <a:schemeClr val="accent2"/>
                </a:solidFill>
                <a:effectLst/>
                <a:latin typeface="Times New Roman"/>
                <a:ea typeface="Calibri"/>
                <a:cs typeface="Times New Roman"/>
              </a:rPr>
              <a:t/>
            </a:r>
            <a:br>
              <a:rPr lang="ru-RU" sz="3200" dirty="0" smtClean="0">
                <a:solidFill>
                  <a:schemeClr val="accent2"/>
                </a:solidFill>
                <a:effectLst/>
                <a:latin typeface="Times New Roman"/>
                <a:ea typeface="Calibri"/>
                <a:cs typeface="Times New Roman"/>
              </a:rPr>
            </a:br>
            <a:r>
              <a:rPr lang="ru-RU" sz="3200" dirty="0">
                <a:solidFill>
                  <a:schemeClr val="accent2"/>
                </a:solidFill>
                <a:latin typeface="Times New Roman"/>
                <a:ea typeface="Calibri"/>
                <a:cs typeface="Times New Roman"/>
              </a:rPr>
              <a:t/>
            </a:r>
            <a:br>
              <a:rPr lang="ru-RU" sz="3200" dirty="0">
                <a:solidFill>
                  <a:schemeClr val="accent2"/>
                </a:solidFill>
                <a:latin typeface="Times New Roman"/>
                <a:ea typeface="Calibri"/>
                <a:cs typeface="Times New Roman"/>
              </a:rPr>
            </a:br>
            <a:r>
              <a:rPr lang="ru-RU" sz="3200" dirty="0" smtClean="0">
                <a:solidFill>
                  <a:schemeClr val="accent2"/>
                </a:solidFill>
                <a:latin typeface="Times New Roman"/>
                <a:ea typeface="Calibri"/>
                <a:cs typeface="Times New Roman"/>
              </a:rPr>
              <a:t/>
            </a:r>
            <a:br>
              <a:rPr lang="ru-RU" sz="3200" dirty="0" smtClean="0">
                <a:solidFill>
                  <a:schemeClr val="accent2"/>
                </a:solidFill>
                <a:latin typeface="Times New Roman"/>
                <a:ea typeface="Calibri"/>
                <a:cs typeface="Times New Roman"/>
              </a:rPr>
            </a:br>
            <a:endParaRPr lang="ru-RU" sz="3200" dirty="0">
              <a:solidFill>
                <a:srgbClr val="C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19509467"/>
              </p:ext>
            </p:extLst>
          </p:nvPr>
        </p:nvGraphicFramePr>
        <p:xfrm>
          <a:off x="683568" y="548673"/>
          <a:ext cx="7848872" cy="5832654"/>
        </p:xfrm>
        <a:graphic>
          <a:graphicData uri="http://schemas.openxmlformats.org/drawingml/2006/table">
            <a:tbl>
              <a:tblPr firstRow="1" firstCol="1" bandRow="1">
                <a:tableStyleId>{5C22544A-7EE6-4342-B048-85BDC9FD1C3A}</a:tableStyleId>
              </a:tblPr>
              <a:tblGrid>
                <a:gridCol w="436275"/>
                <a:gridCol w="2643900"/>
                <a:gridCol w="801207"/>
                <a:gridCol w="1932081"/>
                <a:gridCol w="2035409"/>
              </a:tblGrid>
              <a:tr h="201126">
                <a:tc>
                  <a:txBody>
                    <a:bodyPr/>
                    <a:lstStyle/>
                    <a:p>
                      <a:pPr algn="just">
                        <a:lnSpc>
                          <a:spcPct val="115000"/>
                        </a:lnSpc>
                        <a:spcAft>
                          <a:spcPts val="0"/>
                        </a:spcAft>
                      </a:pPr>
                      <a:r>
                        <a:rPr lang="ru-RU" sz="1050" b="1" dirty="0">
                          <a:effectLst/>
                          <a:latin typeface="Times New Roman" pitchFamily="18" charset="0"/>
                          <a:cs typeface="Times New Roman" pitchFamily="18" charset="0"/>
                        </a:rPr>
                        <a:t>4</a:t>
                      </a:r>
                      <a:endParaRPr lang="ru-RU" sz="105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u="sng" dirty="0" err="1">
                          <a:effectLst/>
                          <a:latin typeface="Times New Roman" pitchFamily="18" charset="0"/>
                          <a:cs typeface="Times New Roman" pitchFamily="18" charset="0"/>
                        </a:rPr>
                        <a:t>Ерт</a:t>
                      </a:r>
                      <a:r>
                        <a:rPr lang="ru-RU" sz="1050" b="1" u="sng" dirty="0">
                          <a:effectLst/>
                          <a:latin typeface="Times New Roman" pitchFamily="18" charset="0"/>
                          <a:cs typeface="Times New Roman" pitchFamily="18" charset="0"/>
                        </a:rPr>
                        <a:t> </a:t>
                      </a:r>
                      <a:r>
                        <a:rPr lang="ru-RU" sz="1050" b="1" u="sng" dirty="0" err="1">
                          <a:effectLst/>
                          <a:latin typeface="Times New Roman" pitchFamily="18" charset="0"/>
                          <a:cs typeface="Times New Roman" pitchFamily="18" charset="0"/>
                        </a:rPr>
                        <a:t>орто</a:t>
                      </a:r>
                      <a:r>
                        <a:rPr lang="ru-RU" sz="1050" b="1" u="sng" dirty="0">
                          <a:effectLst/>
                          <a:latin typeface="Times New Roman" pitchFamily="18" charset="0"/>
                          <a:cs typeface="Times New Roman" pitchFamily="18" charset="0"/>
                        </a:rPr>
                        <a:t> </a:t>
                      </a:r>
                      <a:r>
                        <a:rPr lang="ru-RU" sz="1050" b="1" u="sng" dirty="0" err="1">
                          <a:effectLst/>
                          <a:latin typeface="Times New Roman" pitchFamily="18" charset="0"/>
                          <a:cs typeface="Times New Roman" pitchFamily="18" charset="0"/>
                        </a:rPr>
                        <a:t>оскуолата</a:t>
                      </a:r>
                      <a:endParaRPr lang="ru-RU" sz="105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7</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48</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 </a:t>
                      </a:r>
                      <a:endParaRPr lang="ru-RU" sz="105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3</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38</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 </a:t>
                      </a:r>
                      <a:endParaRPr lang="ru-RU" sz="105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3</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6</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46</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 </a:t>
                      </a:r>
                      <a:endParaRPr lang="ru-RU" sz="105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4</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3</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69</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5</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7</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35</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6</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8</a:t>
                      </a:r>
                      <a:endParaRPr lang="ru-RU" sz="105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23</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7</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4</a:t>
                      </a:r>
                      <a:endParaRPr lang="ru-RU" sz="105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10</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8</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6</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27</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9</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13</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29</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10</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14</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54</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5</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Атамай орто оскуолата</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2</a:t>
                      </a:r>
                      <a:endParaRPr lang="ru-RU" sz="1050" b="1" dirty="0">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14</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3</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4</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83</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4</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6</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37</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6</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6</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6</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Куэрэлээх орто оскуолата</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5</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122</a:t>
                      </a:r>
                      <a:endParaRPr lang="ru-RU" sz="1050" b="1" dirty="0">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4</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5</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48</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7</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Дьиикимдэ орто оскуолата</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4</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9</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43</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5</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10</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143</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7</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5</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25</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8</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3</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10</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9</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6</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54</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10</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6</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37</a:t>
                      </a:r>
                      <a:endParaRPr lang="ru-RU" sz="1050" b="1" dirty="0">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11</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8</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u="sng">
                          <a:effectLst/>
                          <a:latin typeface="Times New Roman" pitchFamily="18" charset="0"/>
                          <a:cs typeface="Times New Roman" pitchFamily="18" charset="0"/>
                        </a:rPr>
                        <a:t>Ма5арас орто оскуолата</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2</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9</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324</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3</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11</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dirty="0">
                          <a:effectLst/>
                          <a:latin typeface="Times New Roman" pitchFamily="18" charset="0"/>
                          <a:cs typeface="Times New Roman" pitchFamily="18" charset="0"/>
                        </a:rPr>
                        <a:t>715</a:t>
                      </a:r>
                      <a:endParaRPr lang="ru-RU" sz="1050" b="1" dirty="0">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6</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10</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174</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10</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12</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186</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11</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16</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effectLst/>
                          <a:latin typeface="Times New Roman" pitchFamily="18" charset="0"/>
                          <a:cs typeface="Times New Roman" pitchFamily="18" charset="0"/>
                        </a:rPr>
                        <a:t>164</a:t>
                      </a:r>
                      <a:endParaRPr lang="ru-RU" sz="1050" b="1">
                        <a:effectLst/>
                        <a:latin typeface="Times New Roman" pitchFamily="18" charset="0"/>
                        <a:ea typeface="Calibri"/>
                        <a:cs typeface="Times New Roman" pitchFamily="18" charset="0"/>
                      </a:endParaRPr>
                    </a:p>
                  </a:txBody>
                  <a:tcPr marL="50892" marR="50892" marT="0" marB="0"/>
                </a:tc>
              </a:tr>
              <a:tr h="201126">
                <a:tc>
                  <a:txBody>
                    <a:bodyPr/>
                    <a:lstStyle/>
                    <a:p>
                      <a:pPr algn="just">
                        <a:lnSpc>
                          <a:spcPct val="115000"/>
                        </a:lnSpc>
                        <a:spcAft>
                          <a:spcPts val="0"/>
                        </a:spcAft>
                      </a:pPr>
                      <a:r>
                        <a:rPr lang="ru-RU" sz="1050" b="1">
                          <a:effectLst/>
                          <a:latin typeface="Times New Roman" pitchFamily="18" charset="0"/>
                          <a:cs typeface="Times New Roman" pitchFamily="18" charset="0"/>
                        </a:rPr>
                        <a:t> </a:t>
                      </a:r>
                      <a:endParaRPr lang="ru-RU" sz="1050" b="1">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solidFill>
                            <a:srgbClr val="C00000"/>
                          </a:solidFill>
                          <a:effectLst/>
                          <a:latin typeface="Times New Roman" pitchFamily="18" charset="0"/>
                          <a:cs typeface="Times New Roman" pitchFamily="18" charset="0"/>
                        </a:rPr>
                        <a:t>Уопсайа:</a:t>
                      </a:r>
                      <a:endParaRPr lang="ru-RU" sz="1050" b="1">
                        <a:solidFill>
                          <a:srgbClr val="C00000"/>
                        </a:solidFill>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solidFill>
                            <a:srgbClr val="C00000"/>
                          </a:solidFill>
                          <a:effectLst/>
                          <a:latin typeface="Times New Roman" pitchFamily="18" charset="0"/>
                          <a:cs typeface="Times New Roman" pitchFamily="18" charset="0"/>
                        </a:rPr>
                        <a:t>53</a:t>
                      </a:r>
                      <a:endParaRPr lang="ru-RU" sz="1050" b="1">
                        <a:solidFill>
                          <a:srgbClr val="C00000"/>
                        </a:solidFill>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a:solidFill>
                            <a:srgbClr val="C00000"/>
                          </a:solidFill>
                          <a:effectLst/>
                          <a:latin typeface="Times New Roman" pitchFamily="18" charset="0"/>
                          <a:cs typeface="Times New Roman" pitchFamily="18" charset="0"/>
                        </a:rPr>
                        <a:t>322</a:t>
                      </a:r>
                      <a:endParaRPr lang="ru-RU" sz="1050" b="1">
                        <a:solidFill>
                          <a:srgbClr val="C00000"/>
                        </a:solidFill>
                        <a:effectLst/>
                        <a:latin typeface="Times New Roman" pitchFamily="18" charset="0"/>
                        <a:ea typeface="Calibri"/>
                        <a:cs typeface="Times New Roman" pitchFamily="18" charset="0"/>
                      </a:endParaRPr>
                    </a:p>
                  </a:txBody>
                  <a:tcPr marL="50892" marR="50892" marT="0" marB="0"/>
                </a:tc>
                <a:tc>
                  <a:txBody>
                    <a:bodyPr/>
                    <a:lstStyle/>
                    <a:p>
                      <a:pPr algn="just">
                        <a:lnSpc>
                          <a:spcPct val="115000"/>
                        </a:lnSpc>
                        <a:spcAft>
                          <a:spcPts val="0"/>
                        </a:spcAft>
                      </a:pPr>
                      <a:r>
                        <a:rPr lang="ru-RU" sz="1050" b="1" dirty="0" smtClean="0">
                          <a:solidFill>
                            <a:srgbClr val="C00000"/>
                          </a:solidFill>
                          <a:effectLst/>
                          <a:latin typeface="Times New Roman" pitchFamily="18" charset="0"/>
                          <a:cs typeface="Times New Roman" pitchFamily="18" charset="0"/>
                        </a:rPr>
                        <a:t>3038 (</a:t>
                      </a:r>
                      <a:r>
                        <a:rPr lang="ru-RU" sz="1050" b="1" dirty="0" err="1" smtClean="0">
                          <a:solidFill>
                            <a:srgbClr val="C00000"/>
                          </a:solidFill>
                          <a:effectLst/>
                          <a:latin typeface="Times New Roman" pitchFamily="18" charset="0"/>
                          <a:cs typeface="Times New Roman" pitchFamily="18" charset="0"/>
                        </a:rPr>
                        <a:t>ортотунан</a:t>
                      </a:r>
                      <a:r>
                        <a:rPr lang="ru-RU" sz="1050" b="1" dirty="0" smtClean="0">
                          <a:solidFill>
                            <a:srgbClr val="C00000"/>
                          </a:solidFill>
                          <a:effectLst/>
                          <a:latin typeface="Times New Roman" pitchFamily="18" charset="0"/>
                          <a:cs typeface="Times New Roman" pitchFamily="18" charset="0"/>
                        </a:rPr>
                        <a:t> 9,4 </a:t>
                      </a:r>
                      <a:r>
                        <a:rPr lang="ru-RU" sz="1050" b="1" dirty="0" err="1" smtClean="0">
                          <a:solidFill>
                            <a:srgbClr val="C00000"/>
                          </a:solidFill>
                          <a:effectLst/>
                          <a:latin typeface="Times New Roman" pitchFamily="18" charset="0"/>
                          <a:cs typeface="Times New Roman" pitchFamily="18" charset="0"/>
                        </a:rPr>
                        <a:t>кинигэ</a:t>
                      </a:r>
                      <a:r>
                        <a:rPr lang="ru-RU" sz="1050" b="1" dirty="0" smtClean="0">
                          <a:solidFill>
                            <a:srgbClr val="C00000"/>
                          </a:solidFill>
                          <a:effectLst/>
                          <a:latin typeface="Times New Roman" pitchFamily="18" charset="0"/>
                          <a:cs typeface="Times New Roman" pitchFamily="18" charset="0"/>
                        </a:rPr>
                        <a:t>)</a:t>
                      </a:r>
                      <a:endParaRPr lang="ru-RU" sz="1050" b="1" dirty="0">
                        <a:solidFill>
                          <a:srgbClr val="C00000"/>
                        </a:solidFill>
                        <a:effectLst/>
                        <a:latin typeface="Times New Roman" pitchFamily="18" charset="0"/>
                        <a:ea typeface="Calibri"/>
                        <a:cs typeface="Times New Roman" pitchFamily="18" charset="0"/>
                      </a:endParaRPr>
                    </a:p>
                  </a:txBody>
                  <a:tcPr marL="50892" marR="50892" marT="0" marB="0"/>
                </a:tc>
              </a:tr>
            </a:tbl>
          </a:graphicData>
        </a:graphic>
      </p:graphicFrame>
      <p:sp>
        <p:nvSpPr>
          <p:cNvPr id="4" name="Rectangle 1"/>
          <p:cNvSpPr>
            <a:spLocks noChangeArrowheads="1"/>
          </p:cNvSpPr>
          <p:nvPr/>
        </p:nvSpPr>
        <p:spPr bwMode="auto">
          <a:xfrm>
            <a:off x="2317750" y="15763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5971986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404665"/>
            <a:ext cx="7772400" cy="1008111"/>
          </a:xfrm>
        </p:spPr>
        <p:txBody>
          <a:bodyPr>
            <a:noAutofit/>
          </a:bodyPr>
          <a:lstStyle/>
          <a:p>
            <a:pPr algn="just"/>
            <a:r>
              <a:rPr lang="ru-RU" sz="2400" dirty="0" smtClean="0">
                <a:effectLst/>
                <a:latin typeface="Times New Roman" pitchFamily="18" charset="0"/>
                <a:ea typeface="Calibri"/>
                <a:cs typeface="Times New Roman" pitchFamily="18" charset="0"/>
              </a:rPr>
              <a:t/>
            </a:r>
            <a:br>
              <a:rPr lang="ru-RU" sz="2400" dirty="0" smtClean="0">
                <a:effectLst/>
                <a:latin typeface="Times New Roman" pitchFamily="18" charset="0"/>
                <a:ea typeface="Calibri"/>
                <a:cs typeface="Times New Roman" pitchFamily="18" charset="0"/>
              </a:rPr>
            </a:br>
            <a:r>
              <a:rPr lang="ru-RU" sz="2400" dirty="0" smtClean="0">
                <a:effectLst/>
                <a:latin typeface="Times New Roman" pitchFamily="18" charset="0"/>
                <a:ea typeface="Calibri"/>
                <a:cs typeface="Times New Roman" pitchFamily="18" charset="0"/>
              </a:rPr>
              <a:t/>
            </a:r>
            <a:br>
              <a:rPr lang="ru-RU" sz="2400" dirty="0" smtClean="0">
                <a:effectLst/>
                <a:latin typeface="Times New Roman" pitchFamily="18" charset="0"/>
                <a:ea typeface="Calibri"/>
                <a:cs typeface="Times New Roman" pitchFamily="18" charset="0"/>
              </a:rPr>
            </a:br>
            <a:r>
              <a:rPr lang="ru-RU" sz="2400" dirty="0">
                <a:latin typeface="Times New Roman" pitchFamily="18" charset="0"/>
                <a:ea typeface="Calibri"/>
                <a:cs typeface="Times New Roman" pitchFamily="18" charset="0"/>
              </a:rPr>
              <a:t/>
            </a:r>
            <a:br>
              <a:rPr lang="ru-RU" sz="2400" dirty="0">
                <a:latin typeface="Times New Roman" pitchFamily="18" charset="0"/>
                <a:ea typeface="Calibri"/>
                <a:cs typeface="Times New Roman" pitchFamily="18" charset="0"/>
              </a:rPr>
            </a:br>
            <a:r>
              <a:rPr lang="ru-RU" sz="2400" dirty="0" smtClean="0">
                <a:latin typeface="Times New Roman" pitchFamily="18" charset="0"/>
                <a:ea typeface="Calibri"/>
                <a:cs typeface="Times New Roman" pitchFamily="18" charset="0"/>
              </a:rPr>
              <a:t/>
            </a:r>
            <a:br>
              <a:rPr lang="ru-RU" sz="2400" dirty="0" smtClean="0">
                <a:latin typeface="Times New Roman" pitchFamily="18" charset="0"/>
                <a:ea typeface="Calibri"/>
                <a:cs typeface="Times New Roman" pitchFamily="18" charset="0"/>
              </a:rPr>
            </a:br>
            <a:r>
              <a:rPr lang="ru-RU" sz="2400" dirty="0">
                <a:latin typeface="Times New Roman" pitchFamily="18" charset="0"/>
                <a:ea typeface="Calibri"/>
                <a:cs typeface="Times New Roman" pitchFamily="18" charset="0"/>
              </a:rPr>
              <a:t/>
            </a:r>
            <a:br>
              <a:rPr lang="ru-RU" sz="2400" dirty="0">
                <a:latin typeface="Times New Roman" pitchFamily="18" charset="0"/>
                <a:ea typeface="Calibri"/>
                <a:cs typeface="Times New Roman" pitchFamily="18" charset="0"/>
              </a:rPr>
            </a:br>
            <a:r>
              <a:rPr lang="ru-RU" sz="2400" dirty="0" smtClean="0">
                <a:latin typeface="Times New Roman" pitchFamily="18" charset="0"/>
                <a:ea typeface="Calibri"/>
                <a:cs typeface="Times New Roman" pitchFamily="18" charset="0"/>
              </a:rPr>
              <a:t/>
            </a:r>
            <a:br>
              <a:rPr lang="ru-RU" sz="2400" dirty="0" smtClean="0">
                <a:latin typeface="Times New Roman" pitchFamily="18" charset="0"/>
                <a:ea typeface="Calibri"/>
                <a:cs typeface="Times New Roman" pitchFamily="18" charset="0"/>
              </a:rPr>
            </a:br>
            <a:r>
              <a:rPr lang="ru-RU" sz="2400" dirty="0">
                <a:latin typeface="Times New Roman" pitchFamily="18" charset="0"/>
                <a:ea typeface="Calibri"/>
                <a:cs typeface="Times New Roman" pitchFamily="18" charset="0"/>
              </a:rPr>
              <a:t/>
            </a:r>
            <a:br>
              <a:rPr lang="ru-RU" sz="2400" dirty="0">
                <a:latin typeface="Times New Roman" pitchFamily="18" charset="0"/>
                <a:ea typeface="Calibri"/>
                <a:cs typeface="Times New Roman" pitchFamily="18" charset="0"/>
              </a:rPr>
            </a:br>
            <a:r>
              <a:rPr lang="ru-RU" sz="2400" dirty="0" smtClean="0">
                <a:latin typeface="Times New Roman" pitchFamily="18" charset="0"/>
                <a:ea typeface="Calibri"/>
                <a:cs typeface="Times New Roman" pitchFamily="18" charset="0"/>
              </a:rPr>
              <a:t/>
            </a:r>
            <a:br>
              <a:rPr lang="ru-RU" sz="2400" dirty="0" smtClean="0">
                <a:latin typeface="Times New Roman" pitchFamily="18" charset="0"/>
                <a:ea typeface="Calibri"/>
                <a:cs typeface="Times New Roman" pitchFamily="18" charset="0"/>
              </a:rPr>
            </a:br>
            <a:r>
              <a:rPr lang="ru-RU" sz="2400" dirty="0">
                <a:latin typeface="Times New Roman" pitchFamily="18" charset="0"/>
                <a:ea typeface="Calibri"/>
                <a:cs typeface="Times New Roman" pitchFamily="18" charset="0"/>
              </a:rPr>
              <a:t/>
            </a:r>
            <a:br>
              <a:rPr lang="ru-RU" sz="2400" dirty="0">
                <a:latin typeface="Times New Roman" pitchFamily="18" charset="0"/>
                <a:ea typeface="Calibri"/>
                <a:cs typeface="Times New Roman" pitchFamily="18" charset="0"/>
              </a:rPr>
            </a:br>
            <a:r>
              <a:rPr lang="ru-RU" sz="2400" dirty="0" smtClean="0">
                <a:latin typeface="Times New Roman" pitchFamily="18" charset="0"/>
                <a:ea typeface="Calibri"/>
                <a:cs typeface="Times New Roman" pitchFamily="18" charset="0"/>
              </a:rPr>
              <a:t/>
            </a:r>
            <a:br>
              <a:rPr lang="ru-RU" sz="2400" dirty="0" smtClean="0">
                <a:latin typeface="Times New Roman" pitchFamily="18" charset="0"/>
                <a:ea typeface="Calibri"/>
                <a:cs typeface="Times New Roman" pitchFamily="18" charset="0"/>
              </a:rPr>
            </a:br>
            <a:r>
              <a:rPr lang="ru-RU" sz="2400" dirty="0">
                <a:latin typeface="Times New Roman" pitchFamily="18" charset="0"/>
                <a:ea typeface="Calibri"/>
                <a:cs typeface="Times New Roman" pitchFamily="18" charset="0"/>
              </a:rPr>
              <a:t/>
            </a:r>
            <a:br>
              <a:rPr lang="ru-RU" sz="2400" dirty="0">
                <a:latin typeface="Times New Roman" pitchFamily="18" charset="0"/>
                <a:ea typeface="Calibri"/>
                <a:cs typeface="Times New Roman" pitchFamily="18" charset="0"/>
              </a:rPr>
            </a:br>
            <a:r>
              <a:rPr lang="ru-RU" sz="2400" dirty="0" smtClean="0">
                <a:latin typeface="Times New Roman" pitchFamily="18" charset="0"/>
                <a:ea typeface="Calibri"/>
                <a:cs typeface="Times New Roman" pitchFamily="18" charset="0"/>
              </a:rPr>
              <a:t/>
            </a:r>
            <a:br>
              <a:rPr lang="ru-RU" sz="2400" dirty="0" smtClean="0">
                <a:latin typeface="Times New Roman" pitchFamily="18" charset="0"/>
                <a:ea typeface="Calibri"/>
                <a:cs typeface="Times New Roman" pitchFamily="18" charset="0"/>
              </a:rPr>
            </a:br>
            <a:r>
              <a:rPr lang="ru-RU" sz="2400" dirty="0">
                <a:latin typeface="Times New Roman" pitchFamily="18" charset="0"/>
                <a:ea typeface="Calibri"/>
                <a:cs typeface="Times New Roman" pitchFamily="18" charset="0"/>
              </a:rPr>
              <a:t/>
            </a:r>
            <a:br>
              <a:rPr lang="ru-RU" sz="2400" dirty="0">
                <a:latin typeface="Times New Roman" pitchFamily="18" charset="0"/>
                <a:ea typeface="Calibri"/>
                <a:cs typeface="Times New Roman" pitchFamily="18" charset="0"/>
              </a:rPr>
            </a:br>
            <a:r>
              <a:rPr lang="ru-RU" sz="2400" dirty="0" smtClean="0">
                <a:latin typeface="Times New Roman" pitchFamily="18" charset="0"/>
                <a:ea typeface="Calibri"/>
                <a:cs typeface="Times New Roman" pitchFamily="18" charset="0"/>
              </a:rPr>
              <a:t/>
            </a:r>
            <a:br>
              <a:rPr lang="ru-RU" sz="2400" dirty="0" smtClean="0">
                <a:latin typeface="Times New Roman" pitchFamily="18" charset="0"/>
                <a:ea typeface="Calibri"/>
                <a:cs typeface="Times New Roman" pitchFamily="18" charset="0"/>
              </a:rPr>
            </a:br>
            <a:r>
              <a:rPr lang="ru-RU" sz="2400" dirty="0">
                <a:latin typeface="Times New Roman" pitchFamily="18" charset="0"/>
                <a:ea typeface="Calibri"/>
                <a:cs typeface="Times New Roman" pitchFamily="18" charset="0"/>
              </a:rPr>
              <a:t/>
            </a:r>
            <a:br>
              <a:rPr lang="ru-RU" sz="2400" dirty="0">
                <a:latin typeface="Times New Roman" pitchFamily="18" charset="0"/>
                <a:ea typeface="Calibri"/>
                <a:cs typeface="Times New Roman" pitchFamily="18" charset="0"/>
              </a:rPr>
            </a:br>
            <a:r>
              <a:rPr lang="ru-RU" sz="2400" b="1" dirty="0" err="1" smtClean="0">
                <a:solidFill>
                  <a:srgbClr val="C00000"/>
                </a:solidFill>
                <a:latin typeface="Times New Roman" pitchFamily="18" charset="0"/>
                <a:cs typeface="Times New Roman" pitchFamily="18" charset="0"/>
              </a:rPr>
              <a:t>Дебаттар</a:t>
            </a:r>
            <a:r>
              <a:rPr lang="ru-RU" sz="2400" dirty="0">
                <a:latin typeface="Times New Roman" pitchFamily="18" charset="0"/>
                <a:ea typeface="Calibri"/>
                <a:cs typeface="Times New Roman" pitchFamily="18" charset="0"/>
              </a:rPr>
              <a:t/>
            </a:r>
            <a:br>
              <a:rPr lang="ru-RU" sz="2400" dirty="0">
                <a:latin typeface="Times New Roman" pitchFamily="18" charset="0"/>
                <a:ea typeface="Calibri"/>
                <a:cs typeface="Times New Roman" pitchFamily="18" charset="0"/>
              </a:rPr>
            </a:br>
            <a:r>
              <a:rPr lang="ru-RU" sz="2400" dirty="0" smtClean="0">
                <a:latin typeface="Times New Roman" pitchFamily="18" charset="0"/>
                <a:cs typeface="Times New Roman" pitchFamily="18" charset="0"/>
              </a:rPr>
              <a:t>-  </a:t>
            </a:r>
            <a:r>
              <a:rPr lang="ru-RU" sz="2400" dirty="0" err="1">
                <a:solidFill>
                  <a:srgbClr val="C00000"/>
                </a:solidFill>
                <a:latin typeface="Times New Roman" pitchFamily="18" charset="0"/>
                <a:cs typeface="Times New Roman" pitchFamily="18" charset="0"/>
              </a:rPr>
              <a:t>Ерт</a:t>
            </a:r>
            <a:r>
              <a:rPr lang="ru-RU" sz="2400" dirty="0">
                <a:solidFill>
                  <a:srgbClr val="C00000"/>
                </a:solidFill>
                <a:latin typeface="Times New Roman" pitchFamily="18" charset="0"/>
                <a:cs typeface="Times New Roman" pitchFamily="18" charset="0"/>
              </a:rPr>
              <a:t> </a:t>
            </a:r>
            <a:r>
              <a:rPr lang="ru-RU" sz="2400" dirty="0" err="1">
                <a:solidFill>
                  <a:srgbClr val="C00000"/>
                </a:solidFill>
                <a:latin typeface="Times New Roman" pitchFamily="18" charset="0"/>
                <a:cs typeface="Times New Roman" pitchFamily="18" charset="0"/>
              </a:rPr>
              <a:t>орто</a:t>
            </a:r>
            <a:r>
              <a:rPr lang="ru-RU" sz="2400" dirty="0">
                <a:solidFill>
                  <a:srgbClr val="C00000"/>
                </a:solidFill>
                <a:latin typeface="Times New Roman" pitchFamily="18" charset="0"/>
                <a:cs typeface="Times New Roman" pitchFamily="18" charset="0"/>
              </a:rPr>
              <a:t> </a:t>
            </a:r>
            <a:r>
              <a:rPr lang="ru-RU" sz="2400" dirty="0" err="1" smtClean="0">
                <a:solidFill>
                  <a:srgbClr val="C00000"/>
                </a:solidFill>
                <a:latin typeface="Times New Roman" pitchFamily="18" charset="0"/>
                <a:cs typeface="Times New Roman" pitchFamily="18" charset="0"/>
              </a:rPr>
              <a:t>оскуолата</a:t>
            </a:r>
            <a:r>
              <a:rPr lang="ru-RU" sz="2400" dirty="0" smtClean="0">
                <a:solidFill>
                  <a:srgbClr val="C00000"/>
                </a:solidFill>
                <a:latin typeface="Times New Roman" pitchFamily="18" charset="0"/>
                <a:cs typeface="Times New Roman" pitchFamily="18" charset="0"/>
              </a:rPr>
              <a:t> </a:t>
            </a:r>
            <a:r>
              <a:rPr lang="ru-RU" sz="2400" dirty="0">
                <a:latin typeface="Times New Roman" pitchFamily="18" charset="0"/>
                <a:cs typeface="Times New Roman" pitchFamily="18" charset="0"/>
              </a:rPr>
              <a:t>– 6 дебаты </a:t>
            </a:r>
            <a:r>
              <a:rPr lang="ru-RU" sz="2400" dirty="0" err="1">
                <a:latin typeface="Times New Roman" pitchFamily="18" charset="0"/>
                <a:cs typeface="Times New Roman" pitchFamily="18" charset="0"/>
              </a:rPr>
              <a:t>ыыппыттар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суруннээн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темалара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Аныгы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ыччат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суэьу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ииппэт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буолла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ыччаттар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уонна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уэрэнээччилэр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Аныгы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ыччат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кинигэ</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аахпат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буолла</a:t>
            </a:r>
            <a:r>
              <a:rPr lang="ru-RU" sz="2400" dirty="0">
                <a:latin typeface="Times New Roman" pitchFamily="18" charset="0"/>
                <a:cs typeface="Times New Roman" pitchFamily="18" charset="0"/>
              </a:rPr>
              <a:t>» (8-9кыл.), «</a:t>
            </a:r>
            <a:r>
              <a:rPr lang="ru-RU" sz="2400" dirty="0" err="1">
                <a:latin typeface="Times New Roman" pitchFamily="18" charset="0"/>
                <a:cs typeface="Times New Roman" pitchFamily="18" charset="0"/>
              </a:rPr>
              <a:t>Эдэр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ыччат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спайсынан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улуьуйэр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буолла</a:t>
            </a:r>
            <a:r>
              <a:rPr lang="ru-RU" sz="2400" dirty="0">
                <a:latin typeface="Times New Roman" pitchFamily="18" charset="0"/>
                <a:cs typeface="Times New Roman" pitchFamily="18" charset="0"/>
              </a:rPr>
              <a:t>» (9-11кыл.), «Саха тыла </a:t>
            </a:r>
            <a:r>
              <a:rPr lang="ru-RU" sz="2400" dirty="0" err="1">
                <a:latin typeface="Times New Roman" pitchFamily="18" charset="0"/>
                <a:cs typeface="Times New Roman" pitchFamily="18" charset="0"/>
              </a:rPr>
              <a:t>сутэр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кутталлаах</a:t>
            </a:r>
            <a:r>
              <a:rPr lang="ru-RU" sz="2400" dirty="0">
                <a:latin typeface="Times New Roman" pitchFamily="18" charset="0"/>
                <a:cs typeface="Times New Roman" pitchFamily="18" charset="0"/>
              </a:rPr>
              <a:t> дуо?» (5-11кыл.). </a:t>
            </a:r>
            <a:r>
              <a:rPr lang="ru-RU" sz="2400" dirty="0" err="1">
                <a:latin typeface="Times New Roman" pitchFamily="18" charset="0"/>
                <a:cs typeface="Times New Roman" pitchFamily="18" charset="0"/>
              </a:rPr>
              <a:t>Уопсай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кыттыбыт</a:t>
            </a:r>
            <a:r>
              <a:rPr lang="ru-RU" sz="2400" dirty="0">
                <a:latin typeface="Times New Roman" pitchFamily="18" charset="0"/>
                <a:cs typeface="Times New Roman" pitchFamily="18" charset="0"/>
              </a:rPr>
              <a:t> о5о </a:t>
            </a:r>
            <a:r>
              <a:rPr lang="ru-RU" sz="2400" dirty="0" err="1">
                <a:latin typeface="Times New Roman" pitchFamily="18" charset="0"/>
                <a:cs typeface="Times New Roman" pitchFamily="18" charset="0"/>
              </a:rPr>
              <a:t>ахсаана</a:t>
            </a:r>
            <a:r>
              <a:rPr lang="ru-RU" sz="2400" dirty="0">
                <a:latin typeface="Times New Roman" pitchFamily="18" charset="0"/>
                <a:cs typeface="Times New Roman" pitchFamily="18" charset="0"/>
              </a:rPr>
              <a:t> – 100%.</a:t>
            </a:r>
            <a:br>
              <a:rPr lang="ru-RU" sz="2400" dirty="0">
                <a:latin typeface="Times New Roman" pitchFamily="18" charset="0"/>
                <a:cs typeface="Times New Roman" pitchFamily="18" charset="0"/>
              </a:rPr>
            </a:br>
            <a:r>
              <a:rPr lang="ru-RU" sz="2400" dirty="0" smtClean="0">
                <a:latin typeface="Times New Roman" pitchFamily="18" charset="0"/>
                <a:cs typeface="Times New Roman" pitchFamily="18" charset="0"/>
              </a:rPr>
              <a:t>- </a:t>
            </a:r>
            <a:r>
              <a:rPr lang="ru-RU" sz="2400" dirty="0" err="1" smtClean="0">
                <a:solidFill>
                  <a:srgbClr val="C00000"/>
                </a:solidFill>
                <a:latin typeface="Times New Roman" pitchFamily="18" charset="0"/>
                <a:cs typeface="Times New Roman" pitchFamily="18" charset="0"/>
              </a:rPr>
              <a:t>Кировскай</a:t>
            </a:r>
            <a:r>
              <a:rPr lang="ru-RU" sz="2400" dirty="0" smtClean="0">
                <a:solidFill>
                  <a:srgbClr val="C00000"/>
                </a:solidFill>
                <a:latin typeface="Times New Roman" pitchFamily="18" charset="0"/>
                <a:cs typeface="Times New Roman" pitchFamily="18" charset="0"/>
              </a:rPr>
              <a:t> </a:t>
            </a:r>
            <a:r>
              <a:rPr lang="ru-RU" sz="2400" dirty="0" err="1">
                <a:solidFill>
                  <a:srgbClr val="C00000"/>
                </a:solidFill>
                <a:latin typeface="Times New Roman" pitchFamily="18" charset="0"/>
                <a:cs typeface="Times New Roman" pitchFamily="18" charset="0"/>
              </a:rPr>
              <a:t>орто</a:t>
            </a:r>
            <a:r>
              <a:rPr lang="ru-RU" sz="2400" dirty="0">
                <a:solidFill>
                  <a:srgbClr val="C00000"/>
                </a:solidFill>
                <a:latin typeface="Times New Roman" pitchFamily="18" charset="0"/>
                <a:cs typeface="Times New Roman" pitchFamily="18" charset="0"/>
              </a:rPr>
              <a:t> </a:t>
            </a:r>
            <a:r>
              <a:rPr lang="ru-RU" sz="2400" dirty="0" err="1">
                <a:solidFill>
                  <a:srgbClr val="C00000"/>
                </a:solidFill>
                <a:latin typeface="Times New Roman" pitchFamily="18" charset="0"/>
                <a:cs typeface="Times New Roman" pitchFamily="18" charset="0"/>
              </a:rPr>
              <a:t>оскуолатын</a:t>
            </a:r>
            <a:r>
              <a:rPr lang="ru-RU" sz="2400" dirty="0">
                <a:solidFill>
                  <a:srgbClr val="C00000"/>
                </a:solidFill>
                <a:latin typeface="Times New Roman" pitchFamily="18" charset="0"/>
                <a:cs typeface="Times New Roman" pitchFamily="18" charset="0"/>
              </a:rPr>
              <a:t> </a:t>
            </a:r>
            <a:r>
              <a:rPr lang="ru-RU" sz="2400" dirty="0">
                <a:latin typeface="Times New Roman" pitchFamily="18" charset="0"/>
                <a:cs typeface="Times New Roman" pitchFamily="18" charset="0"/>
              </a:rPr>
              <a:t>– 11 дебаты </a:t>
            </a:r>
            <a:r>
              <a:rPr lang="ru-RU" sz="2400" dirty="0" err="1">
                <a:latin typeface="Times New Roman" pitchFamily="18" charset="0"/>
                <a:cs typeface="Times New Roman" pitchFamily="18" charset="0"/>
              </a:rPr>
              <a:t>ыыппыттар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Сурун</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темалара</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Сымыйалыац</a:t>
            </a:r>
            <a:r>
              <a:rPr lang="ru-RU" sz="2400" dirty="0">
                <a:latin typeface="Times New Roman" pitchFamily="18" charset="0"/>
                <a:cs typeface="Times New Roman" pitchFamily="18" charset="0"/>
              </a:rPr>
              <a:t> – бэйэ5эр куьа5аны </a:t>
            </a:r>
            <a:r>
              <a:rPr lang="ru-RU" sz="2400" dirty="0" err="1">
                <a:latin typeface="Times New Roman" pitchFamily="18" charset="0"/>
                <a:cs typeface="Times New Roman" pitchFamily="18" charset="0"/>
              </a:rPr>
              <a:t>оцостуоц</a:t>
            </a:r>
            <a:r>
              <a:rPr lang="ru-RU" sz="2400" dirty="0">
                <a:latin typeface="Times New Roman" pitchFamily="18" charset="0"/>
                <a:cs typeface="Times New Roman" pitchFamily="18" charset="0"/>
              </a:rPr>
              <a:t>» (1-4кыл.), «Ум без книг – что птица без крыльев» (5-8кыл.), «Кырдьа5астан </a:t>
            </a:r>
            <a:r>
              <a:rPr lang="ru-RU" sz="2400" dirty="0" err="1">
                <a:latin typeface="Times New Roman" pitchFamily="18" charset="0"/>
                <a:cs typeface="Times New Roman" pitchFamily="18" charset="0"/>
              </a:rPr>
              <a:t>субэтин</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эдэртэн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эйэтин</a:t>
            </a:r>
            <a:r>
              <a:rPr lang="ru-RU" sz="2400" dirty="0">
                <a:latin typeface="Times New Roman" pitchFamily="18" charset="0"/>
                <a:cs typeface="Times New Roman" pitchFamily="18" charset="0"/>
              </a:rPr>
              <a:t>» (5кыл.), «</a:t>
            </a:r>
            <a:r>
              <a:rPr lang="ru-RU" sz="2400" dirty="0" err="1">
                <a:latin typeface="Times New Roman" pitchFamily="18" charset="0"/>
                <a:cs typeface="Times New Roman" pitchFamily="18" charset="0"/>
              </a:rPr>
              <a:t>Утуе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майгыц</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кэтэр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кынатыц</a:t>
            </a:r>
            <a:r>
              <a:rPr lang="ru-RU" sz="2400" dirty="0">
                <a:latin typeface="Times New Roman" pitchFamily="18" charset="0"/>
                <a:cs typeface="Times New Roman" pitchFamily="18" charset="0"/>
              </a:rPr>
              <a:t>» (7кыл.), «Служба в армии: за и против» (10кыл.), «Положительные и отрицательные стороны </a:t>
            </a:r>
            <a:r>
              <a:rPr lang="ru-RU" sz="2400" dirty="0" err="1">
                <a:latin typeface="Times New Roman" pitchFamily="18" charset="0"/>
                <a:cs typeface="Times New Roman" pitchFamily="18" charset="0"/>
              </a:rPr>
              <a:t>ватсапа</a:t>
            </a:r>
            <a:r>
              <a:rPr lang="ru-RU" sz="2400" dirty="0">
                <a:latin typeface="Times New Roman" pitchFamily="18" charset="0"/>
                <a:cs typeface="Times New Roman" pitchFamily="18" charset="0"/>
              </a:rPr>
              <a:t>» (8-11кыл.), «Мин </a:t>
            </a:r>
            <a:r>
              <a:rPr lang="ru-RU" sz="2400" dirty="0" err="1">
                <a:latin typeface="Times New Roman" pitchFamily="18" charset="0"/>
                <a:cs typeface="Times New Roman" pitchFamily="18" charset="0"/>
              </a:rPr>
              <a:t>тулалыыр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сирим</a:t>
            </a:r>
            <a:r>
              <a:rPr lang="ru-RU" sz="2400" dirty="0">
                <a:latin typeface="Times New Roman" pitchFamily="18" charset="0"/>
                <a:cs typeface="Times New Roman" pitchFamily="18" charset="0"/>
              </a:rPr>
              <a:t>» (8-11кыл.), «</a:t>
            </a:r>
            <a:r>
              <a:rPr lang="ru-RU" sz="2400" dirty="0" err="1">
                <a:latin typeface="Times New Roman" pitchFamily="18" charset="0"/>
                <a:cs typeface="Times New Roman" pitchFamily="18" charset="0"/>
              </a:rPr>
              <a:t>Кинигэ</a:t>
            </a:r>
            <a:r>
              <a:rPr lang="ru-RU" sz="2400" dirty="0">
                <a:latin typeface="Times New Roman" pitchFamily="18" charset="0"/>
                <a:cs typeface="Times New Roman" pitchFamily="18" charset="0"/>
              </a:rPr>
              <a:t> – мин до5орум» (4кыл.). </a:t>
            </a:r>
            <a:r>
              <a:rPr lang="ru-RU" sz="2400" dirty="0" err="1">
                <a:latin typeface="Times New Roman" pitchFamily="18" charset="0"/>
                <a:cs typeface="Times New Roman" pitchFamily="18" charset="0"/>
              </a:rPr>
              <a:t>Уопсай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кыттыбыт</a:t>
            </a:r>
            <a:r>
              <a:rPr lang="ru-RU" sz="2400" dirty="0">
                <a:latin typeface="Times New Roman" pitchFamily="18" charset="0"/>
                <a:cs typeface="Times New Roman" pitchFamily="18" charset="0"/>
              </a:rPr>
              <a:t> о5о </a:t>
            </a:r>
            <a:r>
              <a:rPr lang="ru-RU" sz="2400" dirty="0" err="1">
                <a:latin typeface="Times New Roman" pitchFamily="18" charset="0"/>
                <a:cs typeface="Times New Roman" pitchFamily="18" charset="0"/>
              </a:rPr>
              <a:t>ахсаана</a:t>
            </a:r>
            <a:r>
              <a:rPr lang="ru-RU" sz="2400" dirty="0">
                <a:latin typeface="Times New Roman" pitchFamily="18" charset="0"/>
                <a:cs typeface="Times New Roman" pitchFamily="18" charset="0"/>
              </a:rPr>
              <a:t> – 100%.</a:t>
            </a:r>
            <a:br>
              <a:rPr lang="ru-RU" sz="2400" dirty="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8564215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Documents and Settings\Admin\Рабочий стол\информация КДН\управление КДН Магарас\IMG_0556.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37047"/>
          <a:stretch/>
        </p:blipFill>
        <p:spPr bwMode="auto">
          <a:xfrm>
            <a:off x="100608" y="620688"/>
            <a:ext cx="8892607" cy="4198645"/>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ctrTitle"/>
          </p:nvPr>
        </p:nvSpPr>
        <p:spPr>
          <a:xfrm>
            <a:off x="685800" y="5877272"/>
            <a:ext cx="7772400" cy="1470025"/>
          </a:xfrm>
        </p:spPr>
        <p:txBody>
          <a:bodyPr/>
          <a:lstStyle/>
          <a:p>
            <a:endParaRPr lang="ru-RU" dirty="0"/>
          </a:p>
        </p:txBody>
      </p:sp>
    </p:spTree>
    <p:extLst>
      <p:ext uri="{BB962C8B-B14F-4D97-AF65-F5344CB8AC3E}">
        <p14:creationId xmlns:p14="http://schemas.microsoft.com/office/powerpoint/2010/main" val="3745946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9939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332657"/>
            <a:ext cx="7772400" cy="1152128"/>
          </a:xfrm>
        </p:spPr>
        <p:txBody>
          <a:bodyPr>
            <a:noAutofit/>
          </a:bodyPr>
          <a:lstStyle/>
          <a:p>
            <a:pPr>
              <a:lnSpc>
                <a:spcPct val="115000"/>
              </a:lnSpc>
              <a:spcAft>
                <a:spcPts val="0"/>
              </a:spcAft>
            </a:pPr>
            <a:r>
              <a:rPr lang="ru-RU" sz="3200" dirty="0" smtClean="0">
                <a:solidFill>
                  <a:schemeClr val="accent2"/>
                </a:solidFill>
                <a:effectLst/>
                <a:latin typeface="Times New Roman"/>
                <a:ea typeface="Calibri"/>
                <a:cs typeface="Times New Roman"/>
              </a:rPr>
              <a:t/>
            </a:r>
            <a:br>
              <a:rPr lang="ru-RU" sz="3200" dirty="0" smtClean="0">
                <a:solidFill>
                  <a:schemeClr val="accent2"/>
                </a:solidFill>
                <a:effectLst/>
                <a:latin typeface="Times New Roman"/>
                <a:ea typeface="Calibri"/>
                <a:cs typeface="Times New Roman"/>
              </a:rPr>
            </a:br>
            <a:r>
              <a:rPr lang="ru-RU" sz="3200" b="1" dirty="0" err="1">
                <a:solidFill>
                  <a:srgbClr val="C00000"/>
                </a:solidFill>
                <a:latin typeface="Times New Roman" pitchFamily="18" charset="0"/>
                <a:cs typeface="Times New Roman" pitchFamily="18" charset="0"/>
              </a:rPr>
              <a:t>Литературнай</a:t>
            </a:r>
            <a:r>
              <a:rPr lang="ru-RU" sz="3200" b="1" dirty="0">
                <a:solidFill>
                  <a:srgbClr val="C00000"/>
                </a:solidFill>
                <a:latin typeface="Times New Roman" pitchFamily="18" charset="0"/>
                <a:cs typeface="Times New Roman" pitchFamily="18" charset="0"/>
              </a:rPr>
              <a:t> </a:t>
            </a:r>
            <a:r>
              <a:rPr lang="ru-RU" sz="3200" b="1" dirty="0" err="1">
                <a:solidFill>
                  <a:srgbClr val="C00000"/>
                </a:solidFill>
                <a:latin typeface="Times New Roman" pitchFamily="18" charset="0"/>
                <a:cs typeface="Times New Roman" pitchFamily="18" charset="0"/>
              </a:rPr>
              <a:t>Б</a:t>
            </a:r>
            <a:r>
              <a:rPr lang="ru-RU" sz="3200" b="1" dirty="0" err="1" smtClean="0">
                <a:solidFill>
                  <a:srgbClr val="C00000"/>
                </a:solidFill>
                <a:latin typeface="Times New Roman" pitchFamily="18" charset="0"/>
                <a:cs typeface="Times New Roman" pitchFamily="18" charset="0"/>
              </a:rPr>
              <a:t>аал</a:t>
            </a:r>
            <a:r>
              <a:rPr lang="ru-RU" sz="3200" b="1" dirty="0" smtClean="0">
                <a:solidFill>
                  <a:srgbClr val="C00000"/>
                </a:solidFill>
                <a:latin typeface="Times New Roman" pitchFamily="18" charset="0"/>
                <a:cs typeface="Times New Roman" pitchFamily="18" charset="0"/>
              </a:rPr>
              <a:t> </a:t>
            </a:r>
            <a:r>
              <a:rPr lang="ru-RU" sz="3200" dirty="0">
                <a:solidFill>
                  <a:schemeClr val="accent2"/>
                </a:solidFill>
                <a:latin typeface="Times New Roman"/>
                <a:ea typeface="Calibri"/>
                <a:cs typeface="Times New Roman"/>
              </a:rPr>
              <a:t/>
            </a:r>
            <a:br>
              <a:rPr lang="ru-RU" sz="3200" dirty="0">
                <a:solidFill>
                  <a:schemeClr val="accent2"/>
                </a:solidFill>
                <a:latin typeface="Times New Roman"/>
                <a:ea typeface="Calibri"/>
                <a:cs typeface="Times New Roman"/>
              </a:rPr>
            </a:br>
            <a:r>
              <a:rPr lang="ru-RU" sz="3200" dirty="0" smtClean="0">
                <a:solidFill>
                  <a:schemeClr val="accent2"/>
                </a:solidFill>
                <a:latin typeface="Times New Roman"/>
                <a:ea typeface="Calibri"/>
                <a:cs typeface="Times New Roman"/>
              </a:rPr>
              <a:t/>
            </a:r>
            <a:br>
              <a:rPr lang="ru-RU" sz="3200" dirty="0" smtClean="0">
                <a:solidFill>
                  <a:schemeClr val="accent2"/>
                </a:solidFill>
                <a:latin typeface="Times New Roman"/>
                <a:ea typeface="Calibri"/>
                <a:cs typeface="Times New Roman"/>
              </a:rPr>
            </a:br>
            <a:endParaRPr lang="ru-RU" sz="3200" dirty="0">
              <a:solidFill>
                <a:srgbClr val="C00000"/>
              </a:solidFill>
            </a:endParaRPr>
          </a:p>
        </p:txBody>
      </p:sp>
      <p:sp>
        <p:nvSpPr>
          <p:cNvPr id="4" name="Прямоугольник 3"/>
          <p:cNvSpPr/>
          <p:nvPr/>
        </p:nvSpPr>
        <p:spPr>
          <a:xfrm>
            <a:off x="827584" y="1268760"/>
            <a:ext cx="7344816" cy="4031873"/>
          </a:xfrm>
          <a:prstGeom prst="rect">
            <a:avLst/>
          </a:prstGeom>
        </p:spPr>
        <p:txBody>
          <a:bodyPr wrap="square">
            <a:spAutoFit/>
          </a:bodyPr>
          <a:lstStyle/>
          <a:p>
            <a:pPr algn="just"/>
            <a:r>
              <a:rPr lang="ru-RU" sz="3200" dirty="0">
                <a:latin typeface="Times New Roman" pitchFamily="18" charset="0"/>
                <a:cs typeface="Times New Roman" pitchFamily="18" charset="0"/>
              </a:rPr>
              <a:t>1 </a:t>
            </a:r>
            <a:r>
              <a:rPr lang="ru-RU" sz="3200" dirty="0" err="1">
                <a:latin typeface="Times New Roman" pitchFamily="18" charset="0"/>
                <a:cs typeface="Times New Roman" pitchFamily="18" charset="0"/>
              </a:rPr>
              <a:t>миэстэ</a:t>
            </a:r>
            <a:r>
              <a:rPr lang="ru-RU" sz="3200" dirty="0">
                <a:latin typeface="Times New Roman" pitchFamily="18" charset="0"/>
                <a:cs typeface="Times New Roman" pitchFamily="18" charset="0"/>
              </a:rPr>
              <a:t> – </a:t>
            </a:r>
            <a:r>
              <a:rPr lang="ru-RU" sz="3200" dirty="0" err="1">
                <a:latin typeface="Times New Roman" pitchFamily="18" charset="0"/>
                <a:cs typeface="Times New Roman" pitchFamily="18" charset="0"/>
              </a:rPr>
              <a:t>С.П.Данилов</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аатынан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Бэрдьигэстээх</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орто</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оскуолата</a:t>
            </a:r>
            <a:r>
              <a:rPr lang="ru-RU" sz="3200" dirty="0" smtClean="0">
                <a:latin typeface="Times New Roman" pitchFamily="18" charset="0"/>
                <a:cs typeface="Times New Roman" pitchFamily="18" charset="0"/>
              </a:rPr>
              <a:t>;</a:t>
            </a:r>
          </a:p>
          <a:p>
            <a:pPr algn="just"/>
            <a:endParaRPr lang="ru-RU" sz="3200" dirty="0">
              <a:latin typeface="Times New Roman" pitchFamily="18" charset="0"/>
              <a:cs typeface="Times New Roman" pitchFamily="18" charset="0"/>
            </a:endParaRPr>
          </a:p>
          <a:p>
            <a:pPr algn="just"/>
            <a:r>
              <a:rPr lang="ru-RU" sz="3200" dirty="0">
                <a:latin typeface="Times New Roman" pitchFamily="18" charset="0"/>
                <a:cs typeface="Times New Roman" pitchFamily="18" charset="0"/>
              </a:rPr>
              <a:t>2 </a:t>
            </a:r>
            <a:r>
              <a:rPr lang="ru-RU" sz="3200" dirty="0" err="1">
                <a:latin typeface="Times New Roman" pitchFamily="18" charset="0"/>
                <a:cs typeface="Times New Roman" pitchFamily="18" charset="0"/>
              </a:rPr>
              <a:t>миэстэ</a:t>
            </a:r>
            <a:r>
              <a:rPr lang="ru-RU" sz="3200" dirty="0">
                <a:latin typeface="Times New Roman" pitchFamily="18" charset="0"/>
                <a:cs typeface="Times New Roman" pitchFamily="18" charset="0"/>
              </a:rPr>
              <a:t> – </a:t>
            </a:r>
            <a:r>
              <a:rPr lang="ru-RU" sz="3200" dirty="0" err="1">
                <a:latin typeface="Times New Roman" pitchFamily="18" charset="0"/>
                <a:cs typeface="Times New Roman" pitchFamily="18" charset="0"/>
              </a:rPr>
              <a:t>Бэрдьигэстээх</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орто</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оскуолата</a:t>
            </a:r>
            <a:r>
              <a:rPr lang="ru-RU" sz="3200" dirty="0" smtClean="0">
                <a:latin typeface="Times New Roman" pitchFamily="18" charset="0"/>
                <a:cs typeface="Times New Roman" pitchFamily="18" charset="0"/>
              </a:rPr>
              <a:t>;</a:t>
            </a:r>
          </a:p>
          <a:p>
            <a:pPr algn="just"/>
            <a:endParaRPr lang="ru-RU" sz="3200" dirty="0">
              <a:latin typeface="Times New Roman" pitchFamily="18" charset="0"/>
              <a:cs typeface="Times New Roman" pitchFamily="18" charset="0"/>
            </a:endParaRPr>
          </a:p>
          <a:p>
            <a:pPr algn="just"/>
            <a:r>
              <a:rPr lang="ru-RU" sz="3200" dirty="0">
                <a:latin typeface="Times New Roman" pitchFamily="18" charset="0"/>
                <a:cs typeface="Times New Roman" pitchFamily="18" charset="0"/>
              </a:rPr>
              <a:t>3 </a:t>
            </a:r>
            <a:r>
              <a:rPr lang="ru-RU" sz="3200" dirty="0" err="1">
                <a:latin typeface="Times New Roman" pitchFamily="18" charset="0"/>
                <a:cs typeface="Times New Roman" pitchFamily="18" charset="0"/>
              </a:rPr>
              <a:t>миэстэ</a:t>
            </a:r>
            <a:r>
              <a:rPr lang="ru-RU" sz="3200" dirty="0">
                <a:latin typeface="Times New Roman" pitchFamily="18" charset="0"/>
                <a:cs typeface="Times New Roman" pitchFamily="18" charset="0"/>
              </a:rPr>
              <a:t> – </a:t>
            </a:r>
            <a:r>
              <a:rPr lang="ru-RU" sz="3200" dirty="0" err="1">
                <a:latin typeface="Times New Roman" pitchFamily="18" charset="0"/>
                <a:cs typeface="Times New Roman" pitchFamily="18" charset="0"/>
              </a:rPr>
              <a:t>Софрон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П.Данилов</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аатынан</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Дьиикимдэ</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орто</a:t>
            </a:r>
            <a:r>
              <a:rPr lang="ru-RU" sz="3200" dirty="0">
                <a:latin typeface="Times New Roman" pitchFamily="18" charset="0"/>
                <a:cs typeface="Times New Roman" pitchFamily="18" charset="0"/>
              </a:rPr>
              <a:t> </a:t>
            </a:r>
            <a:r>
              <a:rPr lang="ru-RU" sz="3200" dirty="0" err="1">
                <a:latin typeface="Times New Roman" pitchFamily="18" charset="0"/>
                <a:cs typeface="Times New Roman" pitchFamily="18" charset="0"/>
              </a:rPr>
              <a:t>оскуолата</a:t>
            </a:r>
            <a:r>
              <a:rPr lang="ru-RU" sz="3200" dirty="0">
                <a:latin typeface="Times New Roman" pitchFamily="18" charset="0"/>
                <a:cs typeface="Times New Roman" pitchFamily="18" charset="0"/>
              </a:rPr>
              <a:t>.</a:t>
            </a:r>
          </a:p>
        </p:txBody>
      </p:sp>
    </p:spTree>
    <p:extLst>
      <p:ext uri="{BB962C8B-B14F-4D97-AF65-F5344CB8AC3E}">
        <p14:creationId xmlns:p14="http://schemas.microsoft.com/office/powerpoint/2010/main" val="1434277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30647"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1628800"/>
            <a:ext cx="7772400" cy="1470025"/>
          </a:xfrm>
        </p:spPr>
        <p:txBody>
          <a:bodyPr>
            <a:noAutofit/>
          </a:bodyPr>
          <a:lstStyle/>
          <a:p>
            <a:pPr algn="just">
              <a:lnSpc>
                <a:spcPct val="115000"/>
              </a:lnSpc>
              <a:spcAft>
                <a:spcPts val="0"/>
              </a:spcAft>
            </a:pPr>
            <a:r>
              <a:rPr lang="ru-RU" sz="3200" dirty="0" smtClean="0">
                <a:solidFill>
                  <a:schemeClr val="accent2"/>
                </a:solidFill>
                <a:effectLst/>
                <a:latin typeface="Times New Roman"/>
                <a:ea typeface="Calibri"/>
                <a:cs typeface="Times New Roman"/>
              </a:rPr>
              <a:t/>
            </a:r>
            <a:br>
              <a:rPr lang="ru-RU" sz="3200" dirty="0" smtClean="0">
                <a:solidFill>
                  <a:schemeClr val="accent2"/>
                </a:solidFill>
                <a:effectLst/>
                <a:latin typeface="Times New Roman"/>
                <a:ea typeface="Calibri"/>
                <a:cs typeface="Times New Roman"/>
              </a:rPr>
            </a:br>
            <a:r>
              <a:rPr lang="ru-RU" sz="3200" dirty="0">
                <a:solidFill>
                  <a:schemeClr val="accent2"/>
                </a:solidFill>
                <a:latin typeface="Times New Roman"/>
                <a:ea typeface="Calibri"/>
                <a:cs typeface="Times New Roman"/>
              </a:rPr>
              <a:t/>
            </a:r>
            <a:br>
              <a:rPr lang="ru-RU" sz="3200" dirty="0">
                <a:solidFill>
                  <a:schemeClr val="accent2"/>
                </a:solidFill>
                <a:latin typeface="Times New Roman"/>
                <a:ea typeface="Calibri"/>
                <a:cs typeface="Times New Roman"/>
              </a:rPr>
            </a:br>
            <a:r>
              <a:rPr lang="ru-RU" sz="3200" dirty="0" smtClean="0">
                <a:solidFill>
                  <a:schemeClr val="accent2"/>
                </a:solidFill>
                <a:latin typeface="Times New Roman"/>
                <a:ea typeface="Calibri"/>
                <a:cs typeface="Times New Roman"/>
              </a:rPr>
              <a:t/>
            </a:r>
            <a:br>
              <a:rPr lang="ru-RU" sz="3200" dirty="0" smtClean="0">
                <a:solidFill>
                  <a:schemeClr val="accent2"/>
                </a:solidFill>
                <a:latin typeface="Times New Roman"/>
                <a:ea typeface="Calibri"/>
                <a:cs typeface="Times New Roman"/>
              </a:rPr>
            </a:br>
            <a:r>
              <a:rPr lang="ru-RU" sz="3200" dirty="0" smtClean="0">
                <a:effectLst/>
                <a:latin typeface="Times New Roman"/>
                <a:ea typeface="Calibri"/>
                <a:cs typeface="Times New Roman"/>
              </a:rPr>
              <a:t>РФ уэрэ5ин </a:t>
            </a:r>
            <a:r>
              <a:rPr lang="ru-RU" sz="3200" dirty="0" err="1" smtClean="0">
                <a:effectLst/>
                <a:latin typeface="Times New Roman"/>
                <a:ea typeface="Calibri"/>
                <a:cs typeface="Times New Roman"/>
              </a:rPr>
              <a:t>миниистирин</a:t>
            </a:r>
            <a:r>
              <a:rPr lang="ru-RU" sz="3200" dirty="0" smtClean="0">
                <a:effectLst/>
                <a:latin typeface="Times New Roman"/>
                <a:ea typeface="Calibri"/>
                <a:cs typeface="Times New Roman"/>
              </a:rPr>
              <a:t> 2014 </a:t>
            </a:r>
            <a:r>
              <a:rPr lang="ru-RU" sz="3200" dirty="0" err="1" smtClean="0">
                <a:effectLst/>
                <a:latin typeface="Times New Roman"/>
                <a:ea typeface="Calibri"/>
                <a:cs typeface="Times New Roman"/>
              </a:rPr>
              <a:t>сыл</a:t>
            </a:r>
            <a:r>
              <a:rPr lang="ru-RU" sz="3200" dirty="0" smtClean="0">
                <a:effectLst/>
                <a:latin typeface="Times New Roman"/>
                <a:ea typeface="Calibri"/>
                <a:cs typeface="Times New Roman"/>
              </a:rPr>
              <a:t> </a:t>
            </a:r>
            <a:r>
              <a:rPr lang="ru-RU" sz="3200" dirty="0" err="1" smtClean="0">
                <a:effectLst/>
                <a:latin typeface="Times New Roman"/>
                <a:ea typeface="Calibri"/>
                <a:cs typeface="Times New Roman"/>
              </a:rPr>
              <a:t>ахсынньы</a:t>
            </a:r>
            <a:r>
              <a:rPr lang="ru-RU" sz="3200" dirty="0" smtClean="0">
                <a:effectLst/>
                <a:latin typeface="Times New Roman"/>
                <a:ea typeface="Calibri"/>
                <a:cs typeface="Times New Roman"/>
              </a:rPr>
              <a:t> 29 кунунээ5и </a:t>
            </a:r>
            <a:r>
              <a:rPr lang="ru-RU" sz="3200" dirty="0" err="1" smtClean="0">
                <a:effectLst/>
                <a:latin typeface="Times New Roman"/>
                <a:ea typeface="Calibri"/>
                <a:cs typeface="Times New Roman"/>
              </a:rPr>
              <a:t>бирикээьинэн</a:t>
            </a:r>
            <a:r>
              <a:rPr lang="ru-RU" sz="3200" dirty="0" smtClean="0">
                <a:effectLst/>
                <a:latin typeface="Times New Roman"/>
                <a:ea typeface="Calibri"/>
                <a:cs typeface="Times New Roman"/>
              </a:rPr>
              <a:t> </a:t>
            </a:r>
            <a:r>
              <a:rPr lang="ru-RU" sz="3200" dirty="0" err="1" smtClean="0">
                <a:effectLst/>
                <a:latin typeface="Times New Roman"/>
                <a:ea typeface="Calibri"/>
                <a:cs typeface="Times New Roman"/>
              </a:rPr>
              <a:t>бигэргэниллибит</a:t>
            </a:r>
            <a:r>
              <a:rPr lang="ru-RU" sz="3200" dirty="0" smtClean="0">
                <a:effectLst/>
                <a:latin typeface="Times New Roman"/>
                <a:ea typeface="Calibri"/>
                <a:cs typeface="Times New Roman"/>
              </a:rPr>
              <a:t> </a:t>
            </a:r>
            <a:r>
              <a:rPr lang="ru-RU" sz="3200" dirty="0" err="1" smtClean="0">
                <a:effectLst/>
                <a:latin typeface="Times New Roman"/>
                <a:ea typeface="Calibri"/>
                <a:cs typeface="Times New Roman"/>
              </a:rPr>
              <a:t>уопсай</a:t>
            </a:r>
            <a:r>
              <a:rPr lang="ru-RU" sz="3200" dirty="0" smtClean="0">
                <a:effectLst/>
                <a:latin typeface="Times New Roman"/>
                <a:ea typeface="Calibri"/>
                <a:cs typeface="Times New Roman"/>
              </a:rPr>
              <a:t> </a:t>
            </a:r>
            <a:r>
              <a:rPr lang="ru-RU" sz="3200" dirty="0" err="1" smtClean="0">
                <a:effectLst/>
                <a:latin typeface="Times New Roman"/>
                <a:ea typeface="Calibri"/>
                <a:cs typeface="Times New Roman"/>
              </a:rPr>
              <a:t>уэрэхтээьин</a:t>
            </a:r>
            <a:r>
              <a:rPr lang="ru-RU" sz="3200" dirty="0" smtClean="0">
                <a:effectLst/>
                <a:latin typeface="Times New Roman"/>
                <a:ea typeface="Calibri"/>
                <a:cs typeface="Times New Roman"/>
              </a:rPr>
              <a:t> </a:t>
            </a:r>
            <a:r>
              <a:rPr lang="ru-RU" sz="3200" dirty="0" err="1" smtClean="0">
                <a:effectLst/>
                <a:latin typeface="Times New Roman"/>
                <a:ea typeface="Calibri"/>
                <a:cs typeface="Times New Roman"/>
              </a:rPr>
              <a:t>Федеральнай</a:t>
            </a:r>
            <a:r>
              <a:rPr lang="ru-RU" sz="3200" dirty="0" smtClean="0">
                <a:effectLst/>
                <a:latin typeface="Times New Roman"/>
                <a:ea typeface="Calibri"/>
                <a:cs typeface="Times New Roman"/>
              </a:rPr>
              <a:t> </a:t>
            </a:r>
            <a:r>
              <a:rPr lang="ru-RU" sz="3200" dirty="0" err="1" smtClean="0">
                <a:effectLst/>
                <a:latin typeface="Times New Roman"/>
                <a:ea typeface="Calibri"/>
                <a:cs typeface="Times New Roman"/>
              </a:rPr>
              <a:t>Государственнай</a:t>
            </a:r>
            <a:r>
              <a:rPr lang="ru-RU" sz="3200" dirty="0" smtClean="0">
                <a:effectLst/>
                <a:latin typeface="Times New Roman"/>
                <a:ea typeface="Calibri"/>
                <a:cs typeface="Times New Roman"/>
              </a:rPr>
              <a:t> </a:t>
            </a:r>
            <a:r>
              <a:rPr lang="ru-RU" sz="3200" dirty="0" err="1" smtClean="0">
                <a:effectLst/>
                <a:latin typeface="Times New Roman"/>
                <a:ea typeface="Calibri"/>
                <a:cs typeface="Times New Roman"/>
              </a:rPr>
              <a:t>Стандардыгар</a:t>
            </a:r>
            <a:r>
              <a:rPr lang="ru-RU" sz="3200" dirty="0" smtClean="0">
                <a:effectLst/>
                <a:latin typeface="Times New Roman"/>
                <a:ea typeface="Calibri"/>
                <a:cs typeface="Times New Roman"/>
              </a:rPr>
              <a:t>  о5ону </a:t>
            </a:r>
            <a:r>
              <a:rPr lang="ru-RU" sz="3200" dirty="0" err="1" smtClean="0">
                <a:effectLst/>
                <a:latin typeface="Times New Roman"/>
                <a:ea typeface="Calibri"/>
                <a:cs typeface="Times New Roman"/>
              </a:rPr>
              <a:t>киьи</a:t>
            </a:r>
            <a:r>
              <a:rPr lang="ru-RU" sz="3200" dirty="0" smtClean="0">
                <a:effectLst/>
                <a:latin typeface="Times New Roman"/>
                <a:ea typeface="Calibri"/>
                <a:cs typeface="Times New Roman"/>
              </a:rPr>
              <a:t> </a:t>
            </a:r>
            <a:r>
              <a:rPr lang="ru-RU" sz="3200" dirty="0" err="1" smtClean="0">
                <a:effectLst/>
                <a:latin typeface="Times New Roman"/>
                <a:ea typeface="Calibri"/>
                <a:cs typeface="Times New Roman"/>
              </a:rPr>
              <a:t>быьыытынан</a:t>
            </a:r>
            <a:r>
              <a:rPr lang="ru-RU" sz="3200" dirty="0" smtClean="0">
                <a:effectLst/>
                <a:latin typeface="Times New Roman"/>
                <a:ea typeface="Calibri"/>
                <a:cs typeface="Times New Roman"/>
              </a:rPr>
              <a:t> </a:t>
            </a:r>
            <a:r>
              <a:rPr lang="ru-RU" sz="3200" dirty="0" err="1" smtClean="0">
                <a:effectLst/>
                <a:latin typeface="Times New Roman"/>
                <a:ea typeface="Calibri"/>
                <a:cs typeface="Times New Roman"/>
              </a:rPr>
              <a:t>хаачыстыбаларын</a:t>
            </a:r>
            <a:r>
              <a:rPr lang="ru-RU" sz="3200" dirty="0" smtClean="0">
                <a:effectLst/>
                <a:latin typeface="Times New Roman"/>
                <a:ea typeface="Calibri"/>
                <a:cs typeface="Times New Roman"/>
              </a:rPr>
              <a:t> </a:t>
            </a:r>
            <a:r>
              <a:rPr lang="ru-RU" sz="3200" dirty="0" err="1" smtClean="0">
                <a:effectLst/>
                <a:latin typeface="Times New Roman"/>
                <a:ea typeface="Calibri"/>
                <a:cs typeface="Times New Roman"/>
              </a:rPr>
              <a:t>сайыннарыы</a:t>
            </a:r>
            <a:r>
              <a:rPr lang="ru-RU" sz="3200" dirty="0" smtClean="0">
                <a:effectLst/>
                <a:latin typeface="Times New Roman"/>
                <a:ea typeface="Calibri"/>
                <a:cs typeface="Times New Roman"/>
              </a:rPr>
              <a:t> </a:t>
            </a:r>
            <a:r>
              <a:rPr lang="ru-RU" sz="3200" dirty="0" err="1" smtClean="0">
                <a:effectLst/>
                <a:latin typeface="Times New Roman"/>
                <a:ea typeface="Calibri"/>
                <a:cs typeface="Times New Roman"/>
              </a:rPr>
              <a:t>сурун</a:t>
            </a:r>
            <a:r>
              <a:rPr lang="ru-RU" sz="3200" dirty="0" smtClean="0">
                <a:effectLst/>
                <a:latin typeface="Times New Roman"/>
                <a:ea typeface="Calibri"/>
                <a:cs typeface="Times New Roman"/>
              </a:rPr>
              <a:t> </a:t>
            </a:r>
            <a:r>
              <a:rPr lang="ru-RU" sz="3200" dirty="0" err="1" smtClean="0">
                <a:effectLst/>
                <a:latin typeface="Times New Roman"/>
                <a:ea typeface="Calibri"/>
                <a:cs typeface="Times New Roman"/>
              </a:rPr>
              <a:t>ирдэбил</a:t>
            </a:r>
            <a:r>
              <a:rPr lang="ru-RU" sz="3200" dirty="0" smtClean="0">
                <a:effectLst/>
                <a:latin typeface="Times New Roman"/>
                <a:ea typeface="Calibri"/>
                <a:cs typeface="Times New Roman"/>
              </a:rPr>
              <a:t> </a:t>
            </a:r>
            <a:r>
              <a:rPr lang="ru-RU" sz="3200" dirty="0" err="1" smtClean="0">
                <a:effectLst/>
                <a:latin typeface="Times New Roman"/>
                <a:ea typeface="Calibri"/>
                <a:cs typeface="Times New Roman"/>
              </a:rPr>
              <a:t>быьыытынан</a:t>
            </a:r>
            <a:r>
              <a:rPr lang="ru-RU" sz="3200" dirty="0" smtClean="0">
                <a:effectLst/>
                <a:latin typeface="Times New Roman"/>
                <a:ea typeface="Calibri"/>
                <a:cs typeface="Times New Roman"/>
              </a:rPr>
              <a:t> </a:t>
            </a:r>
            <a:r>
              <a:rPr lang="ru-RU" sz="3200" dirty="0" err="1" smtClean="0">
                <a:effectLst/>
                <a:latin typeface="Times New Roman"/>
                <a:ea typeface="Calibri"/>
                <a:cs typeface="Times New Roman"/>
              </a:rPr>
              <a:t>киирдэ</a:t>
            </a:r>
            <a:r>
              <a:rPr lang="ru-RU" sz="3200" dirty="0" smtClean="0">
                <a:solidFill>
                  <a:srgbClr val="C00000"/>
                </a:solidFill>
                <a:effectLst/>
                <a:latin typeface="Times New Roman"/>
                <a:ea typeface="Calibri"/>
                <a:cs typeface="Times New Roman"/>
              </a:rPr>
              <a:t>. </a:t>
            </a:r>
            <a:r>
              <a:rPr lang="ru-RU" sz="3200" dirty="0">
                <a:solidFill>
                  <a:srgbClr val="C00000"/>
                </a:solidFill>
                <a:ea typeface="Calibri"/>
                <a:cs typeface="Times New Roman"/>
              </a:rPr>
              <a:t/>
            </a:r>
            <a:br>
              <a:rPr lang="ru-RU" sz="3200" dirty="0">
                <a:solidFill>
                  <a:srgbClr val="C00000"/>
                </a:solidFill>
                <a:ea typeface="Calibri"/>
                <a:cs typeface="Times New Roman"/>
              </a:rPr>
            </a:br>
            <a:endParaRPr lang="ru-RU" sz="3200" dirty="0">
              <a:solidFill>
                <a:srgbClr val="C00000"/>
              </a:solidFill>
            </a:endParaRPr>
          </a:p>
        </p:txBody>
      </p:sp>
    </p:spTree>
    <p:extLst>
      <p:ext uri="{BB962C8B-B14F-4D97-AF65-F5344CB8AC3E}">
        <p14:creationId xmlns:p14="http://schemas.microsoft.com/office/powerpoint/2010/main" val="391411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99392"/>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ctrTitle"/>
          </p:nvPr>
        </p:nvSpPr>
        <p:spPr/>
        <p:txBody>
          <a:bodyPr/>
          <a:lstStyle/>
          <a:p>
            <a:endParaRPr lang="ru-RU"/>
          </a:p>
        </p:txBody>
      </p:sp>
      <p:pic>
        <p:nvPicPr>
          <p:cNvPr id="4098" name="Picture 2" descr="C:\Documents and Settings\Admin\Рабочий стол\ия\IMG_3497.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79512" y="377280"/>
            <a:ext cx="8856984" cy="590465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Documents and Settings\Admin\Рабочий стол\ия\IMG_3639.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79512" y="377280"/>
            <a:ext cx="8856984"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654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1628800"/>
            <a:ext cx="7772400" cy="1470025"/>
          </a:xfrm>
        </p:spPr>
        <p:txBody>
          <a:bodyPr>
            <a:noAutofit/>
          </a:bodyPr>
          <a:lstStyle/>
          <a:p>
            <a:pPr algn="just"/>
            <a:r>
              <a:rPr lang="ru-RU" sz="3200" dirty="0" smtClean="0">
                <a:solidFill>
                  <a:schemeClr val="accent2"/>
                </a:solidFill>
                <a:effectLst/>
                <a:latin typeface="Times New Roman"/>
                <a:ea typeface="Calibri"/>
                <a:cs typeface="Times New Roman"/>
              </a:rPr>
              <a:t/>
            </a:r>
            <a:br>
              <a:rPr lang="ru-RU" sz="3200" dirty="0" smtClean="0">
                <a:solidFill>
                  <a:schemeClr val="accent2"/>
                </a:solidFill>
                <a:effectLst/>
                <a:latin typeface="Times New Roman"/>
                <a:ea typeface="Calibri"/>
                <a:cs typeface="Times New Roman"/>
              </a:rPr>
            </a:br>
            <a:r>
              <a:rPr lang="ru-RU" sz="3200" dirty="0">
                <a:solidFill>
                  <a:schemeClr val="accent2"/>
                </a:solidFill>
                <a:latin typeface="Times New Roman"/>
                <a:ea typeface="Calibri"/>
                <a:cs typeface="Times New Roman"/>
              </a:rPr>
              <a:t/>
            </a:r>
            <a:br>
              <a:rPr lang="ru-RU" sz="3200" dirty="0">
                <a:solidFill>
                  <a:schemeClr val="accent2"/>
                </a:solidFill>
                <a:latin typeface="Times New Roman"/>
                <a:ea typeface="Calibri"/>
                <a:cs typeface="Times New Roman"/>
              </a:rPr>
            </a:br>
            <a:r>
              <a:rPr lang="ru-RU" sz="3200" dirty="0" smtClean="0">
                <a:solidFill>
                  <a:schemeClr val="accent2"/>
                </a:solidFill>
                <a:latin typeface="Times New Roman"/>
                <a:ea typeface="Calibri"/>
                <a:cs typeface="Times New Roman"/>
              </a:rPr>
              <a:t/>
            </a:r>
            <a:br>
              <a:rPr lang="ru-RU" sz="3200" dirty="0" smtClean="0">
                <a:solidFill>
                  <a:schemeClr val="accent2"/>
                </a:solidFill>
                <a:latin typeface="Times New Roman"/>
                <a:ea typeface="Calibri"/>
                <a:cs typeface="Times New Roman"/>
              </a:rPr>
            </a:br>
            <a:r>
              <a:rPr lang="ru-RU" sz="3200" dirty="0" smtClean="0">
                <a:solidFill>
                  <a:schemeClr val="accent2"/>
                </a:solidFill>
                <a:latin typeface="Times New Roman"/>
                <a:ea typeface="Calibri"/>
                <a:cs typeface="Times New Roman"/>
              </a:rPr>
              <a:t/>
            </a:r>
            <a:br>
              <a:rPr lang="ru-RU" sz="3200" dirty="0" smtClean="0">
                <a:solidFill>
                  <a:schemeClr val="accent2"/>
                </a:solidFill>
                <a:latin typeface="Times New Roman"/>
                <a:ea typeface="Calibri"/>
                <a:cs typeface="Times New Roman"/>
              </a:rPr>
            </a:br>
            <a:r>
              <a:rPr lang="ru-RU" sz="3200" dirty="0">
                <a:solidFill>
                  <a:schemeClr val="accent2"/>
                </a:solidFill>
                <a:latin typeface="Times New Roman"/>
                <a:ea typeface="Calibri"/>
                <a:cs typeface="Times New Roman"/>
              </a:rPr>
              <a:t/>
            </a:r>
            <a:br>
              <a:rPr lang="ru-RU" sz="3200" dirty="0">
                <a:solidFill>
                  <a:schemeClr val="accent2"/>
                </a:solidFill>
                <a:latin typeface="Times New Roman"/>
                <a:ea typeface="Calibri"/>
                <a:cs typeface="Times New Roman"/>
              </a:rPr>
            </a:br>
            <a:r>
              <a:rPr lang="ru-RU" sz="3200" dirty="0" smtClean="0">
                <a:solidFill>
                  <a:schemeClr val="accent2"/>
                </a:solidFill>
                <a:latin typeface="Times New Roman"/>
                <a:ea typeface="Calibri"/>
                <a:cs typeface="Times New Roman"/>
              </a:rPr>
              <a:t/>
            </a:r>
            <a:br>
              <a:rPr lang="ru-RU" sz="3200" dirty="0" smtClean="0">
                <a:solidFill>
                  <a:schemeClr val="accent2"/>
                </a:solidFill>
                <a:latin typeface="Times New Roman"/>
                <a:ea typeface="Calibri"/>
                <a:cs typeface="Times New Roman"/>
              </a:rPr>
            </a:br>
            <a:r>
              <a:rPr lang="ru-RU" sz="2400" b="1" dirty="0" err="1" smtClean="0">
                <a:solidFill>
                  <a:srgbClr val="C00000"/>
                </a:solidFill>
                <a:latin typeface="Times New Roman" pitchFamily="18" charset="0"/>
                <a:cs typeface="Times New Roman" pitchFamily="18" charset="0"/>
              </a:rPr>
              <a:t>Тумуккэ</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бу</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кэруу</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тумугунэн</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маннык</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санаалар</a:t>
            </a:r>
            <a:r>
              <a:rPr lang="ru-RU" sz="2400" b="1" dirty="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уэскууллэр</a:t>
            </a:r>
            <a:r>
              <a:rPr lang="ru-RU" sz="2400" b="1" dirty="0" smtClean="0">
                <a:solidFill>
                  <a:srgbClr val="C00000"/>
                </a:solidFill>
                <a:latin typeface="Times New Roman" pitchFamily="18" charset="0"/>
                <a:cs typeface="Times New Roman" pitchFamily="18" charset="0"/>
              </a:rPr>
              <a:t>:</a:t>
            </a:r>
            <a:r>
              <a:rPr lang="ru-RU" sz="2400" b="1" dirty="0">
                <a:solidFill>
                  <a:srgbClr val="C00000"/>
                </a:solidFill>
                <a:latin typeface="Times New Roman" pitchFamily="18" charset="0"/>
                <a:cs typeface="Times New Roman" pitchFamily="18" charset="0"/>
              </a:rPr>
              <a:t> </a:t>
            </a:r>
            <a:r>
              <a:rPr lang="ru-RU" sz="2400" dirty="0">
                <a:solidFill>
                  <a:srgbClr val="C00000"/>
                </a:solidFill>
                <a:latin typeface="Times New Roman" pitchFamily="18" charset="0"/>
                <a:cs typeface="Times New Roman" pitchFamily="18" charset="0"/>
              </a:rPr>
              <a:t/>
            </a:r>
            <a:br>
              <a:rPr lang="ru-RU" sz="2400" dirty="0">
                <a:solidFill>
                  <a:srgbClr val="C00000"/>
                </a:solidFill>
                <a:latin typeface="Times New Roman" pitchFamily="18" charset="0"/>
                <a:cs typeface="Times New Roman" pitchFamily="18" charset="0"/>
              </a:rPr>
            </a:br>
            <a:r>
              <a:rPr lang="ru-RU" sz="2400" dirty="0">
                <a:latin typeface="Times New Roman" pitchFamily="18" charset="0"/>
                <a:cs typeface="Times New Roman" pitchFamily="18" charset="0"/>
              </a:rPr>
              <a:t>1. Хор </a:t>
            </a:r>
            <a:r>
              <a:rPr lang="ru-RU" sz="2400" dirty="0" err="1">
                <a:latin typeface="Times New Roman" pitchFamily="18" charset="0"/>
                <a:cs typeface="Times New Roman" pitchFamily="18" charset="0"/>
              </a:rPr>
              <a:t>коллективтарын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бэлэмнииргэ</a:t>
            </a:r>
            <a:r>
              <a:rPr lang="ru-RU" sz="2400" dirty="0">
                <a:latin typeface="Times New Roman" pitchFamily="18" charset="0"/>
                <a:cs typeface="Times New Roman" pitchFamily="18" charset="0"/>
              </a:rPr>
              <a:t>, о5ону ырыа5а </a:t>
            </a:r>
            <a:r>
              <a:rPr lang="ru-RU" sz="2400" dirty="0" err="1">
                <a:latin typeface="Times New Roman" pitchFamily="18" charset="0"/>
                <a:cs typeface="Times New Roman" pitchFamily="18" charset="0"/>
              </a:rPr>
              <a:t>угуйарга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уэрэхтээх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специалистар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суохтара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кестер</a:t>
            </a:r>
            <a:r>
              <a:rPr lang="ru-RU" sz="2400" dirty="0">
                <a:latin typeface="Times New Roman" pitchFamily="18" charset="0"/>
                <a:cs typeface="Times New Roman" pitchFamily="18" charset="0"/>
              </a:rPr>
              <a:t>. Манна да5атан,  РФ «</a:t>
            </a:r>
            <a:r>
              <a:rPr lang="ru-RU" sz="2400" dirty="0" err="1">
                <a:latin typeface="Times New Roman" pitchFamily="18" charset="0"/>
                <a:cs typeface="Times New Roman" pitchFamily="18" charset="0"/>
              </a:rPr>
              <a:t>Уэрэхтээьинин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Сокуонугар</a:t>
            </a:r>
            <a:r>
              <a:rPr lang="ru-RU" sz="2400" dirty="0">
                <a:latin typeface="Times New Roman" pitchFamily="18" charset="0"/>
                <a:cs typeface="Times New Roman" pitchFamily="18" charset="0"/>
              </a:rPr>
              <a:t>»  оло5уран О5о </a:t>
            </a:r>
            <a:r>
              <a:rPr lang="ru-RU" sz="2400" dirty="0" err="1">
                <a:latin typeface="Times New Roman" pitchFamily="18" charset="0"/>
                <a:cs typeface="Times New Roman" pitchFamily="18" charset="0"/>
              </a:rPr>
              <a:t>Искусствотын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оскуолата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предпрофессиональнай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уэрэхтээьин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тэрилтэтэ</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буоларынан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улууска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специалистары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бэлэмниир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сыалтан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анал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музыкальнай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хайысханан</a:t>
            </a:r>
            <a:r>
              <a:rPr lang="ru-RU" sz="2400" dirty="0">
                <a:latin typeface="Times New Roman" pitchFamily="18" charset="0"/>
                <a:cs typeface="Times New Roman" pitchFamily="18" charset="0"/>
              </a:rPr>
              <a:t> о5ону </a:t>
            </a:r>
            <a:r>
              <a:rPr lang="ru-RU" sz="2400" dirty="0" err="1">
                <a:latin typeface="Times New Roman" pitchFamily="18" charset="0"/>
                <a:cs typeface="Times New Roman" pitchFamily="18" charset="0"/>
              </a:rPr>
              <a:t>уэрэтиигэ</a:t>
            </a:r>
            <a:r>
              <a:rPr lang="ru-RU" sz="2400" dirty="0">
                <a:latin typeface="Times New Roman" pitchFamily="18" charset="0"/>
                <a:cs typeface="Times New Roman" pitchFamily="18" charset="0"/>
              </a:rPr>
              <a:t> – идэ5э </a:t>
            </a:r>
            <a:r>
              <a:rPr lang="ru-RU" sz="2400" dirty="0" err="1">
                <a:latin typeface="Times New Roman" pitchFamily="18" charset="0"/>
                <a:cs typeface="Times New Roman" pitchFamily="18" charset="0"/>
              </a:rPr>
              <a:t>туьаайыыга</a:t>
            </a:r>
            <a:r>
              <a:rPr lang="ru-RU" sz="2400" dirty="0">
                <a:latin typeface="Times New Roman" pitchFamily="18" charset="0"/>
                <a:cs typeface="Times New Roman" pitchFamily="18" charset="0"/>
              </a:rPr>
              <a:t> бол5омто </a:t>
            </a:r>
            <a:r>
              <a:rPr lang="ru-RU" sz="2400" dirty="0" err="1">
                <a:latin typeface="Times New Roman" pitchFamily="18" charset="0"/>
                <a:cs typeface="Times New Roman" pitchFamily="18" charset="0"/>
              </a:rPr>
              <a:t>ууруон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наада</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3. </a:t>
            </a:r>
            <a:r>
              <a:rPr lang="ru-RU" sz="2400" dirty="0" err="1">
                <a:latin typeface="Times New Roman" pitchFamily="18" charset="0"/>
                <a:cs typeface="Times New Roman" pitchFamily="18" charset="0"/>
              </a:rPr>
              <a:t>Оскуолалар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хордара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быьа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улэлиир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усулуобуйаларын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тэрийиэххэ</a:t>
            </a:r>
            <a:r>
              <a:rPr lang="ru-RU" sz="2400" dirty="0">
                <a:latin typeface="Times New Roman" pitchFamily="18" charset="0"/>
                <a:cs typeface="Times New Roman" pitchFamily="18" charset="0"/>
              </a:rPr>
              <a:t> (а5ыйах </a:t>
            </a:r>
            <a:r>
              <a:rPr lang="ru-RU" sz="2400" dirty="0" err="1">
                <a:latin typeface="Times New Roman" pitchFamily="18" charset="0"/>
                <a:cs typeface="Times New Roman" pitchFamily="18" charset="0"/>
              </a:rPr>
              <a:t>ахсааннах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гынан</a:t>
            </a:r>
            <a:r>
              <a:rPr lang="ru-RU" sz="2400" dirty="0">
                <a:latin typeface="Times New Roman" pitchFamily="18" charset="0"/>
                <a:cs typeface="Times New Roman" pitchFamily="18" charset="0"/>
              </a:rPr>
              <a:t> баран  </a:t>
            </a:r>
            <a:r>
              <a:rPr lang="ru-RU" sz="2400" dirty="0" err="1">
                <a:latin typeface="Times New Roman" pitchFamily="18" charset="0"/>
                <a:cs typeface="Times New Roman" pitchFamily="18" charset="0"/>
              </a:rPr>
              <a:t>толоруу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хачыыстыбатын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ирдээн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туран</a:t>
            </a:r>
            <a:r>
              <a:rPr lang="ru-RU" sz="2400" dirty="0">
                <a:latin typeface="Times New Roman" pitchFamily="18" charset="0"/>
                <a:cs typeface="Times New Roman" pitchFamily="18" charset="0"/>
              </a:rPr>
              <a:t>);</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4. О5олорго </a:t>
            </a:r>
            <a:r>
              <a:rPr lang="ru-RU" sz="2400" dirty="0" err="1">
                <a:latin typeface="Times New Roman" pitchFamily="18" charset="0"/>
                <a:cs typeface="Times New Roman" pitchFamily="18" charset="0"/>
              </a:rPr>
              <a:t>патриотическай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ырыаны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ирдэбил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курдук</a:t>
            </a:r>
            <a:r>
              <a:rPr lang="ru-RU" sz="2400" dirty="0">
                <a:latin typeface="Times New Roman" pitchFamily="18" charset="0"/>
                <a:cs typeface="Times New Roman" pitchFamily="18" charset="0"/>
              </a:rPr>
              <a:t> Саха Сирин </a:t>
            </a:r>
            <a:r>
              <a:rPr lang="ru-RU" sz="2400" dirty="0" err="1">
                <a:latin typeface="Times New Roman" pitchFamily="18" charset="0"/>
                <a:cs typeface="Times New Roman" pitchFamily="18" charset="0"/>
              </a:rPr>
              <a:t>Гимнин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билэллэрин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ситиьиэххэ</a:t>
            </a:r>
            <a:r>
              <a:rPr lang="ru-RU" sz="2400" dirty="0">
                <a:latin typeface="Times New Roman" pitchFamily="18" charset="0"/>
                <a:cs typeface="Times New Roman" pitchFamily="18" charset="0"/>
              </a:rPr>
              <a:t>, </a:t>
            </a:r>
            <a:br>
              <a:rPr lang="ru-RU" sz="2400" dirty="0">
                <a:latin typeface="Times New Roman" pitchFamily="18" charset="0"/>
                <a:cs typeface="Times New Roman" pitchFamily="18" charset="0"/>
              </a:rPr>
            </a:br>
            <a:r>
              <a:rPr lang="ru-RU" sz="2400" dirty="0">
                <a:latin typeface="Times New Roman" pitchFamily="18" charset="0"/>
                <a:cs typeface="Times New Roman" pitchFamily="18" charset="0"/>
              </a:rPr>
              <a:t>5. </a:t>
            </a:r>
            <a:r>
              <a:rPr lang="ru-RU" sz="2400" dirty="0" err="1">
                <a:latin typeface="Times New Roman" pitchFamily="18" charset="0"/>
                <a:cs typeface="Times New Roman" pitchFamily="18" charset="0"/>
              </a:rPr>
              <a:t>Кинигэни</a:t>
            </a:r>
            <a:r>
              <a:rPr lang="ru-RU" sz="2400" dirty="0">
                <a:latin typeface="Times New Roman" pitchFamily="18" charset="0"/>
                <a:cs typeface="Times New Roman" pitchFamily="18" charset="0"/>
              </a:rPr>
              <a:t> аа5ыыга </a:t>
            </a:r>
            <a:r>
              <a:rPr lang="ru-RU" sz="2400" dirty="0" err="1">
                <a:latin typeface="Times New Roman" pitchFamily="18" charset="0"/>
                <a:cs typeface="Times New Roman" pitchFamily="18" charset="0"/>
              </a:rPr>
              <a:t>кылаас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таьынан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литератураны</a:t>
            </a:r>
            <a:r>
              <a:rPr lang="ru-RU" sz="2400" dirty="0">
                <a:latin typeface="Times New Roman" pitchFamily="18" charset="0"/>
                <a:cs typeface="Times New Roman" pitchFamily="18" charset="0"/>
              </a:rPr>
              <a:t> аа5ары </a:t>
            </a:r>
            <a:r>
              <a:rPr lang="ru-RU" sz="2400" dirty="0" err="1">
                <a:latin typeface="Times New Roman" pitchFamily="18" charset="0"/>
                <a:cs typeface="Times New Roman" pitchFamily="18" charset="0"/>
              </a:rPr>
              <a:t>ситиьэргэ</a:t>
            </a:r>
            <a:r>
              <a:rPr lang="ru-RU" sz="2400" dirty="0">
                <a:solidFill>
                  <a:srgbClr val="C00000"/>
                </a:solidFill>
                <a:latin typeface="Times New Roman" pitchFamily="18" charset="0"/>
                <a:cs typeface="Times New Roman" pitchFamily="18" charset="0"/>
              </a:rPr>
              <a:t>;</a:t>
            </a:r>
            <a:r>
              <a:rPr lang="ru-RU" sz="3200" dirty="0"/>
              <a:t/>
            </a:r>
            <a:br>
              <a:rPr lang="ru-RU" sz="3200" dirty="0"/>
            </a:br>
            <a:r>
              <a:rPr lang="ru-RU" sz="3200" dirty="0">
                <a:solidFill>
                  <a:srgbClr val="C00000"/>
                </a:solidFill>
                <a:ea typeface="Calibri"/>
                <a:cs typeface="Times New Roman"/>
              </a:rPr>
              <a:t/>
            </a:r>
            <a:br>
              <a:rPr lang="ru-RU" sz="3200" dirty="0">
                <a:solidFill>
                  <a:srgbClr val="C00000"/>
                </a:solidFill>
                <a:ea typeface="Calibri"/>
                <a:cs typeface="Times New Roman"/>
              </a:rPr>
            </a:br>
            <a:endParaRPr lang="ru-RU" sz="3200" dirty="0">
              <a:solidFill>
                <a:srgbClr val="C00000"/>
              </a:solidFill>
            </a:endParaRPr>
          </a:p>
        </p:txBody>
      </p:sp>
    </p:spTree>
    <p:extLst>
      <p:ext uri="{BB962C8B-B14F-4D97-AF65-F5344CB8AC3E}">
        <p14:creationId xmlns:p14="http://schemas.microsoft.com/office/powerpoint/2010/main" val="32736583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1628800"/>
            <a:ext cx="7772400" cy="1470025"/>
          </a:xfrm>
        </p:spPr>
        <p:txBody>
          <a:bodyPr>
            <a:noAutofit/>
          </a:bodyPr>
          <a:lstStyle/>
          <a:p>
            <a:pPr algn="just">
              <a:lnSpc>
                <a:spcPct val="115000"/>
              </a:lnSpc>
              <a:spcAft>
                <a:spcPts val="0"/>
              </a:spcAft>
            </a:pPr>
            <a:r>
              <a:rPr lang="ru-RU" sz="2000" dirty="0" smtClean="0">
                <a:solidFill>
                  <a:srgbClr val="C00000"/>
                </a:solidFill>
                <a:effectLst/>
                <a:latin typeface="Times New Roman"/>
                <a:ea typeface="Calibri"/>
                <a:cs typeface="Times New Roman"/>
              </a:rPr>
              <a:t/>
            </a:r>
            <a:br>
              <a:rPr lang="ru-RU" sz="2000" dirty="0" smtClean="0">
                <a:solidFill>
                  <a:srgbClr val="C00000"/>
                </a:solidFill>
                <a:effectLst/>
                <a:latin typeface="Times New Roman"/>
                <a:ea typeface="Calibri"/>
                <a:cs typeface="Times New Roman"/>
              </a:rPr>
            </a:br>
            <a:r>
              <a:rPr lang="ru-RU" sz="2000" dirty="0">
                <a:solidFill>
                  <a:srgbClr val="C00000"/>
                </a:solidFill>
                <a:latin typeface="Times New Roman"/>
                <a:ea typeface="Calibri"/>
                <a:cs typeface="Times New Roman"/>
              </a:rPr>
              <a:t/>
            </a:r>
            <a:br>
              <a:rPr lang="ru-RU" sz="2000" dirty="0">
                <a:solidFill>
                  <a:srgbClr val="C00000"/>
                </a:solidFill>
                <a:latin typeface="Times New Roman"/>
                <a:ea typeface="Calibri"/>
                <a:cs typeface="Times New Roman"/>
              </a:rPr>
            </a:br>
            <a:r>
              <a:rPr lang="ru-RU" sz="2000" dirty="0" smtClean="0">
                <a:solidFill>
                  <a:srgbClr val="C00000"/>
                </a:solidFill>
                <a:latin typeface="Times New Roman"/>
                <a:ea typeface="Calibri"/>
                <a:cs typeface="Times New Roman"/>
              </a:rPr>
              <a:t/>
            </a:r>
            <a:br>
              <a:rPr lang="ru-RU" sz="2000" dirty="0" smtClean="0">
                <a:solidFill>
                  <a:srgbClr val="C00000"/>
                </a:solidFill>
                <a:latin typeface="Times New Roman"/>
                <a:ea typeface="Calibri"/>
                <a:cs typeface="Times New Roman"/>
              </a:rPr>
            </a:br>
            <a:r>
              <a:rPr lang="ru-RU" sz="2000" dirty="0" smtClean="0">
                <a:solidFill>
                  <a:srgbClr val="C00000"/>
                </a:solidFill>
                <a:latin typeface="Times New Roman"/>
                <a:ea typeface="Calibri"/>
                <a:cs typeface="Times New Roman"/>
              </a:rPr>
              <a:t/>
            </a:r>
            <a:br>
              <a:rPr lang="ru-RU" sz="2000" dirty="0" smtClean="0">
                <a:solidFill>
                  <a:srgbClr val="C00000"/>
                </a:solidFill>
                <a:latin typeface="Times New Roman"/>
                <a:ea typeface="Calibri"/>
                <a:cs typeface="Times New Roman"/>
              </a:rPr>
            </a:br>
            <a:r>
              <a:rPr lang="ru-RU" sz="2000" dirty="0">
                <a:solidFill>
                  <a:srgbClr val="C00000"/>
                </a:solidFill>
                <a:latin typeface="Times New Roman"/>
                <a:ea typeface="Calibri"/>
                <a:cs typeface="Times New Roman"/>
              </a:rPr>
              <a:t/>
            </a:r>
            <a:br>
              <a:rPr lang="ru-RU" sz="2000" dirty="0">
                <a:solidFill>
                  <a:srgbClr val="C00000"/>
                </a:solidFill>
                <a:latin typeface="Times New Roman"/>
                <a:ea typeface="Calibri"/>
                <a:cs typeface="Times New Roman"/>
              </a:rPr>
            </a:br>
            <a:r>
              <a:rPr lang="ru-RU" sz="2000" dirty="0" smtClean="0">
                <a:solidFill>
                  <a:srgbClr val="C00000"/>
                </a:solidFill>
                <a:latin typeface="Times New Roman"/>
                <a:ea typeface="Calibri"/>
                <a:cs typeface="Times New Roman"/>
              </a:rPr>
              <a:t/>
            </a:r>
            <a:br>
              <a:rPr lang="ru-RU" sz="2000" dirty="0" smtClean="0">
                <a:solidFill>
                  <a:srgbClr val="C00000"/>
                </a:solidFill>
                <a:latin typeface="Times New Roman"/>
                <a:ea typeface="Calibri"/>
                <a:cs typeface="Times New Roman"/>
              </a:rPr>
            </a:br>
            <a:r>
              <a:rPr lang="ru-RU" sz="2400" dirty="0" smtClean="0">
                <a:latin typeface="Times New Roman"/>
                <a:ea typeface="Calibri"/>
                <a:cs typeface="Times New Roman"/>
              </a:rPr>
              <a:t>6</a:t>
            </a:r>
            <a:r>
              <a:rPr lang="ru-RU" sz="2400" dirty="0">
                <a:latin typeface="Times New Roman"/>
                <a:ea typeface="Calibri"/>
                <a:cs typeface="Times New Roman"/>
              </a:rPr>
              <a:t>. «Аа5ыы </a:t>
            </a:r>
            <a:r>
              <a:rPr lang="ru-RU" sz="2400" dirty="0" err="1">
                <a:latin typeface="Times New Roman"/>
                <a:ea typeface="Calibri"/>
                <a:cs typeface="Times New Roman"/>
              </a:rPr>
              <a:t>дневнигын</a:t>
            </a:r>
            <a:r>
              <a:rPr lang="ru-RU" sz="2400" dirty="0">
                <a:latin typeface="Times New Roman"/>
                <a:ea typeface="Calibri"/>
                <a:cs typeface="Times New Roman"/>
              </a:rPr>
              <a:t>» </a:t>
            </a:r>
            <a:r>
              <a:rPr lang="ru-RU" sz="2400" dirty="0" err="1">
                <a:latin typeface="Times New Roman"/>
                <a:ea typeface="Calibri"/>
                <a:cs typeface="Times New Roman"/>
              </a:rPr>
              <a:t>кылаас</a:t>
            </a:r>
            <a:r>
              <a:rPr lang="ru-RU" sz="2400" dirty="0">
                <a:latin typeface="Times New Roman"/>
                <a:ea typeface="Calibri"/>
                <a:cs typeface="Times New Roman"/>
              </a:rPr>
              <a:t> </a:t>
            </a:r>
            <a:r>
              <a:rPr lang="ru-RU" sz="2400" dirty="0" err="1" smtClean="0">
                <a:latin typeface="Times New Roman"/>
                <a:ea typeface="Calibri"/>
                <a:cs typeface="Times New Roman"/>
              </a:rPr>
              <a:t>салайааччылара</a:t>
            </a:r>
            <a:r>
              <a:rPr lang="ru-RU" sz="2400" dirty="0" smtClean="0">
                <a:latin typeface="Times New Roman"/>
                <a:ea typeface="Calibri"/>
                <a:cs typeface="Times New Roman"/>
              </a:rPr>
              <a:t>  </a:t>
            </a:r>
            <a:r>
              <a:rPr lang="ru-RU" sz="2400" dirty="0" err="1" smtClean="0">
                <a:latin typeface="Times New Roman"/>
                <a:ea typeface="Calibri"/>
                <a:cs typeface="Times New Roman"/>
              </a:rPr>
              <a:t>хонтуруоллуохтаахтар</a:t>
            </a:r>
            <a:r>
              <a:rPr lang="ru-RU" sz="2400" dirty="0">
                <a:latin typeface="Times New Roman"/>
                <a:ea typeface="Calibri"/>
                <a:cs typeface="Times New Roman"/>
              </a:rPr>
              <a:t>;</a:t>
            </a:r>
            <a:r>
              <a:rPr lang="ru-RU" sz="2400" dirty="0">
                <a:ea typeface="Calibri"/>
                <a:cs typeface="Times New Roman"/>
              </a:rPr>
              <a:t/>
            </a:r>
            <a:br>
              <a:rPr lang="ru-RU" sz="2400" dirty="0">
                <a:ea typeface="Calibri"/>
                <a:cs typeface="Times New Roman"/>
              </a:rPr>
            </a:br>
            <a:r>
              <a:rPr lang="ru-RU" sz="2400" dirty="0">
                <a:latin typeface="Times New Roman"/>
                <a:ea typeface="Calibri"/>
                <a:cs typeface="Times New Roman"/>
              </a:rPr>
              <a:t>7. Саха </a:t>
            </a:r>
            <a:r>
              <a:rPr lang="ru-RU" sz="2400" dirty="0" err="1">
                <a:latin typeface="Times New Roman"/>
                <a:ea typeface="Calibri"/>
                <a:cs typeface="Times New Roman"/>
              </a:rPr>
              <a:t>суруйааччыларын</a:t>
            </a:r>
            <a:r>
              <a:rPr lang="ru-RU" sz="2400" dirty="0">
                <a:latin typeface="Times New Roman"/>
                <a:ea typeface="Calibri"/>
                <a:cs typeface="Times New Roman"/>
              </a:rPr>
              <a:t>, </a:t>
            </a:r>
            <a:r>
              <a:rPr lang="ru-RU" sz="2400" dirty="0" err="1">
                <a:latin typeface="Times New Roman"/>
                <a:ea typeface="Calibri"/>
                <a:cs typeface="Times New Roman"/>
              </a:rPr>
              <a:t>поэттарын</a:t>
            </a:r>
            <a:r>
              <a:rPr lang="ru-RU" sz="2400" dirty="0">
                <a:latin typeface="Times New Roman"/>
                <a:ea typeface="Calibri"/>
                <a:cs typeface="Times New Roman"/>
              </a:rPr>
              <a:t> </a:t>
            </a:r>
            <a:r>
              <a:rPr lang="ru-RU" sz="2400" dirty="0" err="1">
                <a:latin typeface="Times New Roman"/>
                <a:ea typeface="Calibri"/>
                <a:cs typeface="Times New Roman"/>
              </a:rPr>
              <a:t>айымньыларын</a:t>
            </a:r>
            <a:r>
              <a:rPr lang="ru-RU" sz="2400" dirty="0">
                <a:latin typeface="Times New Roman"/>
                <a:ea typeface="Calibri"/>
                <a:cs typeface="Times New Roman"/>
              </a:rPr>
              <a:t> </a:t>
            </a:r>
            <a:r>
              <a:rPr lang="ru-RU" sz="2400" dirty="0" err="1">
                <a:latin typeface="Times New Roman"/>
                <a:ea typeface="Calibri"/>
                <a:cs typeface="Times New Roman"/>
              </a:rPr>
              <a:t>билэллэрин</a:t>
            </a:r>
            <a:r>
              <a:rPr lang="ru-RU" sz="2400" dirty="0">
                <a:latin typeface="Times New Roman"/>
                <a:ea typeface="Calibri"/>
                <a:cs typeface="Times New Roman"/>
              </a:rPr>
              <a:t> </a:t>
            </a:r>
            <a:r>
              <a:rPr lang="ru-RU" sz="2400" dirty="0" err="1">
                <a:latin typeface="Times New Roman"/>
                <a:ea typeface="Calibri"/>
                <a:cs typeface="Times New Roman"/>
              </a:rPr>
              <a:t>ирдиэххэ</a:t>
            </a:r>
            <a:r>
              <a:rPr lang="ru-RU" sz="2400" dirty="0">
                <a:latin typeface="Times New Roman"/>
                <a:ea typeface="Calibri"/>
                <a:cs typeface="Times New Roman"/>
              </a:rPr>
              <a:t> (</a:t>
            </a:r>
            <a:r>
              <a:rPr lang="ru-RU" sz="2400" dirty="0" err="1">
                <a:latin typeface="Times New Roman"/>
                <a:ea typeface="Calibri"/>
                <a:cs typeface="Times New Roman"/>
              </a:rPr>
              <a:t>ирдэбил</a:t>
            </a:r>
            <a:r>
              <a:rPr lang="ru-RU" sz="2400" dirty="0">
                <a:latin typeface="Times New Roman"/>
                <a:ea typeface="Calibri"/>
                <a:cs typeface="Times New Roman"/>
              </a:rPr>
              <a:t> </a:t>
            </a:r>
            <a:r>
              <a:rPr lang="ru-RU" sz="2400" dirty="0" err="1">
                <a:latin typeface="Times New Roman"/>
                <a:ea typeface="Calibri"/>
                <a:cs typeface="Times New Roman"/>
              </a:rPr>
              <a:t>быьыытынан</a:t>
            </a:r>
            <a:r>
              <a:rPr lang="ru-RU" sz="2400" dirty="0">
                <a:latin typeface="Times New Roman"/>
                <a:ea typeface="Calibri"/>
                <a:cs typeface="Times New Roman"/>
              </a:rPr>
              <a:t> тыл </a:t>
            </a:r>
            <a:r>
              <a:rPr lang="ru-RU" sz="2400" dirty="0" err="1">
                <a:latin typeface="Times New Roman"/>
                <a:ea typeface="Calibri"/>
                <a:cs typeface="Times New Roman"/>
              </a:rPr>
              <a:t>учууталларын</a:t>
            </a:r>
            <a:r>
              <a:rPr lang="ru-RU" sz="2400" dirty="0">
                <a:latin typeface="Times New Roman"/>
                <a:ea typeface="Calibri"/>
                <a:cs typeface="Times New Roman"/>
              </a:rPr>
              <a:t> </a:t>
            </a:r>
            <a:r>
              <a:rPr lang="ru-RU" sz="2400" dirty="0" err="1">
                <a:latin typeface="Times New Roman"/>
                <a:ea typeface="Calibri"/>
                <a:cs typeface="Times New Roman"/>
              </a:rPr>
              <a:t>кытта</a:t>
            </a:r>
            <a:r>
              <a:rPr lang="ru-RU" sz="2400" dirty="0">
                <a:latin typeface="Times New Roman"/>
                <a:ea typeface="Calibri"/>
                <a:cs typeface="Times New Roman"/>
              </a:rPr>
              <a:t> </a:t>
            </a:r>
            <a:r>
              <a:rPr lang="ru-RU" sz="2400" dirty="0" err="1">
                <a:latin typeface="Times New Roman"/>
                <a:ea typeface="Calibri"/>
                <a:cs typeface="Times New Roman"/>
              </a:rPr>
              <a:t>бииргэ</a:t>
            </a:r>
            <a:r>
              <a:rPr lang="ru-RU" sz="2400" dirty="0">
                <a:latin typeface="Times New Roman"/>
                <a:ea typeface="Calibri"/>
                <a:cs typeface="Times New Roman"/>
              </a:rPr>
              <a:t>);</a:t>
            </a:r>
            <a:r>
              <a:rPr lang="ru-RU" sz="2400" dirty="0">
                <a:ea typeface="Calibri"/>
                <a:cs typeface="Times New Roman"/>
              </a:rPr>
              <a:t/>
            </a:r>
            <a:br>
              <a:rPr lang="ru-RU" sz="2400" dirty="0">
                <a:ea typeface="Calibri"/>
                <a:cs typeface="Times New Roman"/>
              </a:rPr>
            </a:br>
            <a:r>
              <a:rPr lang="ru-RU" sz="2400" dirty="0">
                <a:latin typeface="Times New Roman"/>
                <a:ea typeface="Calibri"/>
                <a:cs typeface="Times New Roman"/>
              </a:rPr>
              <a:t>8. </a:t>
            </a:r>
            <a:r>
              <a:rPr lang="ru-RU" sz="2400" dirty="0" err="1">
                <a:latin typeface="Times New Roman"/>
                <a:ea typeface="Calibri"/>
                <a:cs typeface="Times New Roman"/>
              </a:rPr>
              <a:t>Оскуола</a:t>
            </a:r>
            <a:r>
              <a:rPr lang="ru-RU" sz="2400" dirty="0">
                <a:latin typeface="Times New Roman"/>
                <a:ea typeface="Calibri"/>
                <a:cs typeface="Times New Roman"/>
              </a:rPr>
              <a:t> </a:t>
            </a:r>
            <a:r>
              <a:rPr lang="ru-RU" sz="2400" dirty="0" err="1">
                <a:latin typeface="Times New Roman"/>
                <a:ea typeface="Calibri"/>
                <a:cs typeface="Times New Roman"/>
              </a:rPr>
              <a:t>баблиотекардара</a:t>
            </a:r>
            <a:r>
              <a:rPr lang="ru-RU" sz="2400" dirty="0">
                <a:latin typeface="Times New Roman"/>
                <a:ea typeface="Calibri"/>
                <a:cs typeface="Times New Roman"/>
              </a:rPr>
              <a:t> </a:t>
            </a:r>
            <a:r>
              <a:rPr lang="ru-RU" sz="2400" dirty="0" err="1">
                <a:latin typeface="Times New Roman"/>
                <a:ea typeface="Calibri"/>
                <a:cs typeface="Times New Roman"/>
              </a:rPr>
              <a:t>кылаастарынан</a:t>
            </a:r>
            <a:r>
              <a:rPr lang="ru-RU" sz="2400" dirty="0">
                <a:latin typeface="Times New Roman"/>
                <a:ea typeface="Calibri"/>
                <a:cs typeface="Times New Roman"/>
              </a:rPr>
              <a:t> </a:t>
            </a:r>
            <a:r>
              <a:rPr lang="ru-RU" sz="2400" dirty="0" err="1">
                <a:latin typeface="Times New Roman"/>
                <a:ea typeface="Calibri"/>
                <a:cs typeface="Times New Roman"/>
              </a:rPr>
              <a:t>арааран</a:t>
            </a:r>
            <a:r>
              <a:rPr lang="ru-RU" sz="2400" dirty="0">
                <a:latin typeface="Times New Roman"/>
                <a:ea typeface="Calibri"/>
                <a:cs typeface="Times New Roman"/>
              </a:rPr>
              <a:t> о5олорго </a:t>
            </a:r>
            <a:r>
              <a:rPr lang="ru-RU" sz="2400" dirty="0" err="1">
                <a:latin typeface="Times New Roman"/>
                <a:ea typeface="Calibri"/>
                <a:cs typeface="Times New Roman"/>
              </a:rPr>
              <a:t>литературнай</a:t>
            </a:r>
            <a:r>
              <a:rPr lang="ru-RU" sz="2400" dirty="0">
                <a:latin typeface="Times New Roman"/>
                <a:ea typeface="Calibri"/>
                <a:cs typeface="Times New Roman"/>
              </a:rPr>
              <a:t> </a:t>
            </a:r>
            <a:r>
              <a:rPr lang="ru-RU" sz="2400" dirty="0" err="1">
                <a:latin typeface="Times New Roman"/>
                <a:ea typeface="Calibri"/>
                <a:cs typeface="Times New Roman"/>
              </a:rPr>
              <a:t>ыйынньык</a:t>
            </a:r>
            <a:r>
              <a:rPr lang="ru-RU" sz="2400" dirty="0">
                <a:latin typeface="Times New Roman"/>
                <a:ea typeface="Calibri"/>
                <a:cs typeface="Times New Roman"/>
              </a:rPr>
              <a:t> </a:t>
            </a:r>
            <a:r>
              <a:rPr lang="ru-RU" sz="2400" dirty="0" err="1">
                <a:latin typeface="Times New Roman"/>
                <a:ea typeface="Calibri"/>
                <a:cs typeface="Times New Roman"/>
              </a:rPr>
              <a:t>оцоруохтарын</a:t>
            </a:r>
            <a:r>
              <a:rPr lang="ru-RU" sz="2400" dirty="0">
                <a:latin typeface="Times New Roman"/>
                <a:ea typeface="Calibri"/>
                <a:cs typeface="Times New Roman"/>
              </a:rPr>
              <a:t> </a:t>
            </a:r>
            <a:r>
              <a:rPr lang="ru-RU" sz="2400" dirty="0" err="1">
                <a:latin typeface="Times New Roman"/>
                <a:ea typeface="Calibri"/>
                <a:cs typeface="Times New Roman"/>
              </a:rPr>
              <a:t>наада</a:t>
            </a:r>
            <a:r>
              <a:rPr lang="ru-RU" sz="2400" dirty="0">
                <a:latin typeface="Times New Roman"/>
                <a:ea typeface="Calibri"/>
                <a:cs typeface="Times New Roman"/>
              </a:rPr>
              <a:t>;</a:t>
            </a:r>
            <a:r>
              <a:rPr lang="ru-RU" sz="2400" dirty="0">
                <a:ea typeface="Calibri"/>
                <a:cs typeface="Times New Roman"/>
              </a:rPr>
              <a:t/>
            </a:r>
            <a:br>
              <a:rPr lang="ru-RU" sz="2400" dirty="0">
                <a:ea typeface="Calibri"/>
                <a:cs typeface="Times New Roman"/>
              </a:rPr>
            </a:br>
            <a:r>
              <a:rPr lang="ru-RU" sz="2400" dirty="0">
                <a:latin typeface="Times New Roman"/>
                <a:ea typeface="Calibri"/>
                <a:cs typeface="Times New Roman"/>
              </a:rPr>
              <a:t>9. </a:t>
            </a:r>
            <a:r>
              <a:rPr lang="ru-RU" sz="2400" dirty="0" err="1">
                <a:latin typeface="Times New Roman"/>
                <a:ea typeface="Calibri"/>
                <a:cs typeface="Times New Roman"/>
              </a:rPr>
              <a:t>Литературнай</a:t>
            </a:r>
            <a:r>
              <a:rPr lang="ru-RU" sz="2400" dirty="0">
                <a:latin typeface="Times New Roman"/>
                <a:ea typeface="Calibri"/>
                <a:cs typeface="Times New Roman"/>
              </a:rPr>
              <a:t> </a:t>
            </a:r>
            <a:r>
              <a:rPr lang="ru-RU" sz="2400" dirty="0" err="1">
                <a:latin typeface="Times New Roman"/>
                <a:ea typeface="Calibri"/>
                <a:cs typeface="Times New Roman"/>
              </a:rPr>
              <a:t>Бааллар</a:t>
            </a:r>
            <a:r>
              <a:rPr lang="ru-RU" sz="2400" dirty="0">
                <a:latin typeface="Times New Roman"/>
                <a:ea typeface="Calibri"/>
                <a:cs typeface="Times New Roman"/>
              </a:rPr>
              <a:t> </a:t>
            </a:r>
            <a:r>
              <a:rPr lang="ru-RU" sz="2400" dirty="0" err="1">
                <a:latin typeface="Times New Roman"/>
                <a:ea typeface="Calibri"/>
                <a:cs typeface="Times New Roman"/>
              </a:rPr>
              <a:t>хас</a:t>
            </a:r>
            <a:r>
              <a:rPr lang="ru-RU" sz="2400" dirty="0">
                <a:latin typeface="Times New Roman"/>
                <a:ea typeface="Calibri"/>
                <a:cs typeface="Times New Roman"/>
              </a:rPr>
              <a:t> </a:t>
            </a:r>
            <a:r>
              <a:rPr lang="ru-RU" sz="2400" dirty="0" err="1">
                <a:latin typeface="Times New Roman"/>
                <a:ea typeface="Calibri"/>
                <a:cs typeface="Times New Roman"/>
              </a:rPr>
              <a:t>биирдии</a:t>
            </a:r>
            <a:r>
              <a:rPr lang="ru-RU" sz="2400" dirty="0">
                <a:latin typeface="Times New Roman"/>
                <a:ea typeface="Calibri"/>
                <a:cs typeface="Times New Roman"/>
              </a:rPr>
              <a:t> </a:t>
            </a:r>
            <a:r>
              <a:rPr lang="ru-RU" sz="2400" dirty="0" err="1">
                <a:latin typeface="Times New Roman"/>
                <a:ea typeface="Calibri"/>
                <a:cs typeface="Times New Roman"/>
              </a:rPr>
              <a:t>оскуолалаларынан</a:t>
            </a:r>
            <a:r>
              <a:rPr lang="ru-RU" sz="2400" dirty="0">
                <a:latin typeface="Times New Roman"/>
                <a:ea typeface="Calibri"/>
                <a:cs typeface="Times New Roman"/>
              </a:rPr>
              <a:t> </a:t>
            </a:r>
            <a:r>
              <a:rPr lang="ru-RU" sz="2400" dirty="0" err="1">
                <a:latin typeface="Times New Roman"/>
                <a:ea typeface="Calibri"/>
                <a:cs typeface="Times New Roman"/>
              </a:rPr>
              <a:t>буоларын</a:t>
            </a:r>
            <a:r>
              <a:rPr lang="ru-RU" sz="2400" dirty="0">
                <a:latin typeface="Times New Roman"/>
                <a:ea typeface="Calibri"/>
                <a:cs typeface="Times New Roman"/>
              </a:rPr>
              <a:t> </a:t>
            </a:r>
            <a:r>
              <a:rPr lang="ru-RU" sz="2400" dirty="0" err="1">
                <a:latin typeface="Times New Roman"/>
                <a:ea typeface="Calibri"/>
                <a:cs typeface="Times New Roman"/>
              </a:rPr>
              <a:t>ситиьиэххэ</a:t>
            </a:r>
            <a:r>
              <a:rPr lang="ru-RU" sz="2400" dirty="0">
                <a:latin typeface="Times New Roman"/>
                <a:ea typeface="Calibri"/>
                <a:cs typeface="Times New Roman"/>
              </a:rPr>
              <a:t> (</a:t>
            </a:r>
            <a:r>
              <a:rPr lang="ru-RU" sz="2400" dirty="0" err="1">
                <a:latin typeface="Times New Roman"/>
                <a:ea typeface="Calibri"/>
                <a:cs typeface="Times New Roman"/>
              </a:rPr>
              <a:t>холобур</a:t>
            </a:r>
            <a:r>
              <a:rPr lang="ru-RU" sz="2400" dirty="0">
                <a:latin typeface="Times New Roman"/>
                <a:ea typeface="Calibri"/>
                <a:cs typeface="Times New Roman"/>
              </a:rPr>
              <a:t> </a:t>
            </a:r>
            <a:r>
              <a:rPr lang="ru-RU" sz="2400" dirty="0" err="1">
                <a:latin typeface="Times New Roman"/>
                <a:ea typeface="Calibri"/>
                <a:cs typeface="Times New Roman"/>
              </a:rPr>
              <a:t>курдук</a:t>
            </a:r>
            <a:r>
              <a:rPr lang="ru-RU" sz="2400" dirty="0">
                <a:latin typeface="Times New Roman"/>
                <a:ea typeface="Calibri"/>
                <a:cs typeface="Times New Roman"/>
              </a:rPr>
              <a:t>, Литература </a:t>
            </a:r>
            <a:r>
              <a:rPr lang="ru-RU" sz="2400" dirty="0" err="1">
                <a:latin typeface="Times New Roman"/>
                <a:ea typeface="Calibri"/>
                <a:cs typeface="Times New Roman"/>
              </a:rPr>
              <a:t>сылынан</a:t>
            </a:r>
            <a:r>
              <a:rPr lang="ru-RU" sz="2400" dirty="0">
                <a:latin typeface="Times New Roman"/>
                <a:ea typeface="Calibri"/>
                <a:cs typeface="Times New Roman"/>
              </a:rPr>
              <a:t> </a:t>
            </a:r>
            <a:r>
              <a:rPr lang="ru-RU" sz="2400" dirty="0" err="1">
                <a:latin typeface="Times New Roman"/>
                <a:ea typeface="Calibri"/>
                <a:cs typeface="Times New Roman"/>
              </a:rPr>
              <a:t>хас</a:t>
            </a:r>
            <a:r>
              <a:rPr lang="ru-RU" sz="2400" dirty="0">
                <a:latin typeface="Times New Roman"/>
                <a:ea typeface="Calibri"/>
                <a:cs typeface="Times New Roman"/>
              </a:rPr>
              <a:t> да оскуола5а </a:t>
            </a:r>
            <a:r>
              <a:rPr lang="ru-RU" sz="2400" dirty="0" err="1">
                <a:latin typeface="Times New Roman"/>
                <a:ea typeface="Calibri"/>
                <a:cs typeface="Times New Roman"/>
              </a:rPr>
              <a:t>буоллулар</a:t>
            </a:r>
            <a:r>
              <a:rPr lang="ru-RU" sz="2400" dirty="0">
                <a:latin typeface="Times New Roman"/>
                <a:ea typeface="Calibri"/>
                <a:cs typeface="Times New Roman"/>
              </a:rPr>
              <a:t>). Манна </a:t>
            </a:r>
            <a:r>
              <a:rPr lang="ru-RU" sz="2400" dirty="0" err="1">
                <a:latin typeface="Times New Roman"/>
                <a:ea typeface="Calibri"/>
                <a:cs typeface="Times New Roman"/>
              </a:rPr>
              <a:t>туьаныахха</a:t>
            </a:r>
            <a:r>
              <a:rPr lang="ru-RU" sz="2400" dirty="0">
                <a:latin typeface="Times New Roman"/>
                <a:ea typeface="Calibri"/>
                <a:cs typeface="Times New Roman"/>
              </a:rPr>
              <a:t> </a:t>
            </a:r>
            <a:r>
              <a:rPr lang="ru-RU" sz="2400" dirty="0" err="1">
                <a:latin typeface="Times New Roman"/>
                <a:ea typeface="Calibri"/>
                <a:cs typeface="Times New Roman"/>
              </a:rPr>
              <a:t>сеп</a:t>
            </a:r>
            <a:r>
              <a:rPr lang="ru-RU" sz="2400" dirty="0">
                <a:latin typeface="Times New Roman"/>
                <a:ea typeface="Calibri"/>
                <a:cs typeface="Times New Roman"/>
              </a:rPr>
              <a:t> улуустаа5ы гимназия </a:t>
            </a:r>
            <a:r>
              <a:rPr lang="ru-RU" sz="2400" dirty="0" err="1">
                <a:latin typeface="Times New Roman"/>
                <a:ea typeface="Calibri"/>
                <a:cs typeface="Times New Roman"/>
              </a:rPr>
              <a:t>опытын</a:t>
            </a:r>
            <a:r>
              <a:rPr lang="ru-RU" sz="2400" dirty="0">
                <a:latin typeface="Times New Roman"/>
                <a:ea typeface="Calibri"/>
                <a:cs typeface="Times New Roman"/>
              </a:rPr>
              <a:t>;</a:t>
            </a:r>
            <a:r>
              <a:rPr lang="ru-RU" sz="2400" dirty="0">
                <a:ea typeface="Calibri"/>
                <a:cs typeface="Times New Roman"/>
              </a:rPr>
              <a:t/>
            </a:r>
            <a:br>
              <a:rPr lang="ru-RU" sz="2400" dirty="0">
                <a:ea typeface="Calibri"/>
                <a:cs typeface="Times New Roman"/>
              </a:rPr>
            </a:br>
            <a:r>
              <a:rPr lang="ru-RU" sz="2400" dirty="0">
                <a:latin typeface="Times New Roman"/>
                <a:ea typeface="Calibri"/>
                <a:cs typeface="Times New Roman"/>
              </a:rPr>
              <a:t>10. «</a:t>
            </a:r>
            <a:r>
              <a:rPr lang="ru-RU" sz="2400" dirty="0" err="1">
                <a:latin typeface="Times New Roman"/>
                <a:ea typeface="Calibri"/>
                <a:cs typeface="Times New Roman"/>
              </a:rPr>
              <a:t>Дебат</a:t>
            </a:r>
            <a:r>
              <a:rPr lang="ru-RU" sz="2400" dirty="0">
                <a:latin typeface="Times New Roman"/>
                <a:ea typeface="Calibri"/>
                <a:cs typeface="Times New Roman"/>
              </a:rPr>
              <a:t>» </a:t>
            </a:r>
            <a:r>
              <a:rPr lang="ru-RU" sz="2400" dirty="0" err="1">
                <a:latin typeface="Times New Roman"/>
                <a:ea typeface="Calibri"/>
                <a:cs typeface="Times New Roman"/>
              </a:rPr>
              <a:t>форманан</a:t>
            </a:r>
            <a:r>
              <a:rPr lang="ru-RU" sz="2400" dirty="0">
                <a:latin typeface="Times New Roman"/>
                <a:ea typeface="Calibri"/>
                <a:cs typeface="Times New Roman"/>
              </a:rPr>
              <a:t> </a:t>
            </a:r>
            <a:r>
              <a:rPr lang="ru-RU" sz="2400" dirty="0" err="1">
                <a:latin typeface="Times New Roman"/>
                <a:ea typeface="Calibri"/>
                <a:cs typeface="Times New Roman"/>
              </a:rPr>
              <a:t>иитии</a:t>
            </a:r>
            <a:r>
              <a:rPr lang="ru-RU" sz="2400" dirty="0">
                <a:latin typeface="Times New Roman"/>
                <a:ea typeface="Calibri"/>
                <a:cs typeface="Times New Roman"/>
              </a:rPr>
              <a:t> </a:t>
            </a:r>
            <a:r>
              <a:rPr lang="ru-RU" sz="2400" dirty="0" err="1">
                <a:latin typeface="Times New Roman"/>
                <a:ea typeface="Calibri"/>
                <a:cs typeface="Times New Roman"/>
              </a:rPr>
              <a:t>улэтин</a:t>
            </a:r>
            <a:r>
              <a:rPr lang="ru-RU" sz="2400" dirty="0">
                <a:latin typeface="Times New Roman"/>
                <a:ea typeface="Calibri"/>
                <a:cs typeface="Times New Roman"/>
              </a:rPr>
              <a:t> </a:t>
            </a:r>
            <a:r>
              <a:rPr lang="ru-RU" sz="2400" dirty="0" err="1">
                <a:latin typeface="Times New Roman"/>
                <a:ea typeface="Calibri"/>
                <a:cs typeface="Times New Roman"/>
              </a:rPr>
              <a:t>хас</a:t>
            </a:r>
            <a:r>
              <a:rPr lang="ru-RU" sz="2400" dirty="0">
                <a:latin typeface="Times New Roman"/>
                <a:ea typeface="Calibri"/>
                <a:cs typeface="Times New Roman"/>
              </a:rPr>
              <a:t> </a:t>
            </a:r>
            <a:r>
              <a:rPr lang="ru-RU" sz="2400" dirty="0" err="1">
                <a:latin typeface="Times New Roman"/>
                <a:ea typeface="Calibri"/>
                <a:cs typeface="Times New Roman"/>
              </a:rPr>
              <a:t>биирдии</a:t>
            </a:r>
            <a:r>
              <a:rPr lang="ru-RU" sz="2400" dirty="0">
                <a:latin typeface="Times New Roman"/>
                <a:ea typeface="Calibri"/>
                <a:cs typeface="Times New Roman"/>
              </a:rPr>
              <a:t> </a:t>
            </a:r>
            <a:r>
              <a:rPr lang="ru-RU" sz="2400" dirty="0" err="1">
                <a:latin typeface="Times New Roman"/>
                <a:ea typeface="Calibri"/>
                <a:cs typeface="Times New Roman"/>
              </a:rPr>
              <a:t>кылааьынан</a:t>
            </a:r>
            <a:r>
              <a:rPr lang="ru-RU" sz="2400" dirty="0">
                <a:latin typeface="Times New Roman"/>
                <a:ea typeface="Calibri"/>
                <a:cs typeface="Times New Roman"/>
              </a:rPr>
              <a:t> </a:t>
            </a:r>
            <a:r>
              <a:rPr lang="ru-RU" sz="2400" dirty="0" err="1">
                <a:latin typeface="Times New Roman"/>
                <a:ea typeface="Calibri"/>
                <a:cs typeface="Times New Roman"/>
              </a:rPr>
              <a:t>ыытары</a:t>
            </a:r>
            <a:r>
              <a:rPr lang="ru-RU" sz="2400" dirty="0">
                <a:latin typeface="Times New Roman"/>
                <a:ea typeface="Calibri"/>
                <a:cs typeface="Times New Roman"/>
              </a:rPr>
              <a:t> </a:t>
            </a:r>
            <a:r>
              <a:rPr lang="ru-RU" sz="2400" dirty="0" err="1">
                <a:latin typeface="Times New Roman"/>
                <a:ea typeface="Calibri"/>
                <a:cs typeface="Times New Roman"/>
              </a:rPr>
              <a:t>ситиьэргэ</a:t>
            </a:r>
            <a:r>
              <a:rPr lang="ru-RU" sz="2400" dirty="0">
                <a:latin typeface="Times New Roman"/>
                <a:ea typeface="Calibri"/>
                <a:cs typeface="Times New Roman"/>
              </a:rPr>
              <a:t>. </a:t>
            </a:r>
            <a:r>
              <a:rPr lang="ru-RU" sz="2400" dirty="0" err="1">
                <a:latin typeface="Times New Roman"/>
                <a:ea typeface="Calibri"/>
                <a:cs typeface="Times New Roman"/>
              </a:rPr>
              <a:t>Бу</a:t>
            </a:r>
            <a:r>
              <a:rPr lang="ru-RU" sz="2400" dirty="0">
                <a:latin typeface="Times New Roman"/>
                <a:ea typeface="Calibri"/>
                <a:cs typeface="Times New Roman"/>
              </a:rPr>
              <a:t> хайысха5а </a:t>
            </a:r>
            <a:r>
              <a:rPr lang="ru-RU" sz="2400" dirty="0" err="1">
                <a:latin typeface="Times New Roman"/>
                <a:ea typeface="Calibri"/>
                <a:cs typeface="Times New Roman"/>
              </a:rPr>
              <a:t>холобур</a:t>
            </a:r>
            <a:r>
              <a:rPr lang="ru-RU" sz="2400" dirty="0">
                <a:latin typeface="Times New Roman"/>
                <a:ea typeface="Calibri"/>
                <a:cs typeface="Times New Roman"/>
              </a:rPr>
              <a:t> </a:t>
            </a:r>
            <a:r>
              <a:rPr lang="ru-RU" sz="2400" dirty="0" err="1">
                <a:latin typeface="Times New Roman"/>
                <a:ea typeface="Calibri"/>
                <a:cs typeface="Times New Roman"/>
              </a:rPr>
              <a:t>буолуо</a:t>
            </a:r>
            <a:r>
              <a:rPr lang="ru-RU" sz="2400" dirty="0">
                <a:latin typeface="Times New Roman"/>
                <a:ea typeface="Calibri"/>
                <a:cs typeface="Times New Roman"/>
              </a:rPr>
              <a:t> </a:t>
            </a:r>
            <a:r>
              <a:rPr lang="ru-RU" sz="2400" dirty="0" err="1">
                <a:latin typeface="Times New Roman"/>
                <a:ea typeface="Calibri"/>
                <a:cs typeface="Times New Roman"/>
              </a:rPr>
              <a:t>этэ</a:t>
            </a:r>
            <a:r>
              <a:rPr lang="ru-RU" sz="2400" dirty="0">
                <a:latin typeface="Times New Roman"/>
                <a:ea typeface="Calibri"/>
                <a:cs typeface="Times New Roman"/>
              </a:rPr>
              <a:t> Ма5арас </a:t>
            </a:r>
            <a:r>
              <a:rPr lang="ru-RU" sz="2400" dirty="0" err="1">
                <a:latin typeface="Times New Roman"/>
                <a:ea typeface="Calibri"/>
                <a:cs typeface="Times New Roman"/>
              </a:rPr>
              <a:t>орто</a:t>
            </a:r>
            <a:r>
              <a:rPr lang="ru-RU" sz="2400" dirty="0">
                <a:latin typeface="Times New Roman"/>
                <a:ea typeface="Calibri"/>
                <a:cs typeface="Times New Roman"/>
              </a:rPr>
              <a:t> </a:t>
            </a:r>
            <a:r>
              <a:rPr lang="ru-RU" sz="2400" dirty="0" err="1">
                <a:latin typeface="Times New Roman"/>
                <a:ea typeface="Calibri"/>
                <a:cs typeface="Times New Roman"/>
              </a:rPr>
              <a:t>оскуолатын</a:t>
            </a:r>
            <a:r>
              <a:rPr lang="ru-RU" sz="2400" dirty="0">
                <a:latin typeface="Times New Roman"/>
                <a:ea typeface="Calibri"/>
                <a:cs typeface="Times New Roman"/>
              </a:rPr>
              <a:t> опыта.</a:t>
            </a:r>
            <a:r>
              <a:rPr lang="ru-RU" sz="2400" dirty="0">
                <a:ea typeface="Calibri"/>
                <a:cs typeface="Times New Roman"/>
              </a:rPr>
              <a:t/>
            </a:r>
            <a:br>
              <a:rPr lang="ru-RU" sz="2400" dirty="0">
                <a:ea typeface="Calibri"/>
                <a:cs typeface="Times New Roman"/>
              </a:rPr>
            </a:br>
            <a:r>
              <a:rPr lang="ru-RU" sz="2400" dirty="0">
                <a:latin typeface="Times New Roman"/>
                <a:ea typeface="Calibri"/>
              </a:rPr>
              <a:t>11. </a:t>
            </a:r>
            <a:r>
              <a:rPr lang="ru-RU" sz="2400" dirty="0" err="1">
                <a:latin typeface="Times New Roman"/>
                <a:ea typeface="Calibri"/>
              </a:rPr>
              <a:t>Кинигэни</a:t>
            </a:r>
            <a:r>
              <a:rPr lang="ru-RU" sz="2400" dirty="0">
                <a:latin typeface="Times New Roman"/>
                <a:ea typeface="Calibri"/>
              </a:rPr>
              <a:t>  </a:t>
            </a:r>
            <a:r>
              <a:rPr lang="ru-RU" sz="2400" dirty="0" err="1">
                <a:latin typeface="Times New Roman"/>
                <a:ea typeface="Calibri"/>
              </a:rPr>
              <a:t>араас</a:t>
            </a:r>
            <a:r>
              <a:rPr lang="ru-RU" sz="2400" dirty="0">
                <a:latin typeface="Times New Roman"/>
                <a:ea typeface="Calibri"/>
              </a:rPr>
              <a:t> </a:t>
            </a:r>
            <a:r>
              <a:rPr lang="ru-RU" sz="2400" dirty="0" err="1">
                <a:latin typeface="Times New Roman"/>
                <a:ea typeface="Calibri"/>
              </a:rPr>
              <a:t>тэрээьиннэргэ</a:t>
            </a:r>
            <a:r>
              <a:rPr lang="ru-RU" sz="2400" dirty="0">
                <a:latin typeface="Times New Roman"/>
                <a:ea typeface="Calibri"/>
              </a:rPr>
              <a:t> </a:t>
            </a:r>
            <a:r>
              <a:rPr lang="ru-RU" sz="2400" dirty="0" err="1">
                <a:latin typeface="Times New Roman"/>
                <a:ea typeface="Calibri"/>
              </a:rPr>
              <a:t>бэлэх</a:t>
            </a:r>
            <a:r>
              <a:rPr lang="ru-RU" sz="2400" dirty="0">
                <a:latin typeface="Times New Roman"/>
                <a:ea typeface="Calibri"/>
              </a:rPr>
              <a:t>, приз </a:t>
            </a:r>
            <a:r>
              <a:rPr lang="ru-RU" sz="2400" dirty="0" err="1">
                <a:latin typeface="Times New Roman"/>
                <a:ea typeface="Calibri"/>
              </a:rPr>
              <a:t>быьыытынан</a:t>
            </a:r>
            <a:r>
              <a:rPr lang="ru-RU" sz="2400" dirty="0">
                <a:latin typeface="Times New Roman"/>
                <a:ea typeface="Calibri"/>
              </a:rPr>
              <a:t> </a:t>
            </a:r>
            <a:r>
              <a:rPr lang="ru-RU" sz="2400" dirty="0" err="1">
                <a:latin typeface="Times New Roman"/>
                <a:ea typeface="Calibri"/>
              </a:rPr>
              <a:t>бэриллэри</a:t>
            </a:r>
            <a:r>
              <a:rPr lang="ru-RU" sz="2400" dirty="0">
                <a:latin typeface="Times New Roman"/>
                <a:ea typeface="Calibri"/>
              </a:rPr>
              <a:t> </a:t>
            </a:r>
            <a:r>
              <a:rPr lang="ru-RU" sz="2400" dirty="0" err="1">
                <a:latin typeface="Times New Roman"/>
                <a:ea typeface="Calibri"/>
              </a:rPr>
              <a:t>киэцник</a:t>
            </a:r>
            <a:r>
              <a:rPr lang="ru-RU" sz="2400" dirty="0">
                <a:latin typeface="Times New Roman"/>
                <a:ea typeface="Calibri"/>
              </a:rPr>
              <a:t> </a:t>
            </a:r>
            <a:r>
              <a:rPr lang="ru-RU" sz="2400" dirty="0" err="1" smtClean="0">
                <a:latin typeface="Times New Roman"/>
                <a:ea typeface="Calibri"/>
              </a:rPr>
              <a:t>тэнитиэххэ</a:t>
            </a:r>
            <a:r>
              <a:rPr lang="ru-RU" sz="2400" dirty="0" smtClean="0">
                <a:latin typeface="Times New Roman"/>
                <a:ea typeface="Calibri"/>
              </a:rPr>
              <a:t>.</a:t>
            </a:r>
            <a:endParaRPr lang="ru-RU" sz="2400" dirty="0"/>
          </a:p>
        </p:txBody>
      </p:sp>
    </p:spTree>
    <p:extLst>
      <p:ext uri="{BB962C8B-B14F-4D97-AF65-F5344CB8AC3E}">
        <p14:creationId xmlns:p14="http://schemas.microsoft.com/office/powerpoint/2010/main" val="3679041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a:stretch>
            <a:fillRect/>
          </a:stretch>
        </p:blipFill>
        <p:spPr bwMode="auto">
          <a:xfrm>
            <a:off x="0" y="26775"/>
            <a:ext cx="9144000" cy="6831225"/>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512453"/>
            <a:ext cx="7772400" cy="1470025"/>
          </a:xfrm>
        </p:spPr>
        <p:txBody>
          <a:bodyPr/>
          <a:lstStyle/>
          <a:p>
            <a:r>
              <a:rPr lang="ru-RU" dirty="0" smtClean="0">
                <a:solidFill>
                  <a:srgbClr val="C00000"/>
                </a:solidFill>
                <a:effectLst>
                  <a:glow rad="101600">
                    <a:schemeClr val="bg1">
                      <a:alpha val="60000"/>
                    </a:schemeClr>
                  </a:glow>
                </a:effectLst>
                <a:latin typeface="Times New Roman" pitchFamily="18" charset="0"/>
                <a:cs typeface="Times New Roman" pitchFamily="18" charset="0"/>
              </a:rPr>
              <a:t>Бол5омто5ут </a:t>
            </a:r>
            <a:r>
              <a:rPr lang="ru-RU" dirty="0" err="1" smtClean="0">
                <a:solidFill>
                  <a:srgbClr val="C00000"/>
                </a:solidFill>
                <a:effectLst>
                  <a:glow rad="101600">
                    <a:schemeClr val="bg1">
                      <a:alpha val="60000"/>
                    </a:schemeClr>
                  </a:glow>
                </a:effectLst>
                <a:latin typeface="Times New Roman" pitchFamily="18" charset="0"/>
                <a:cs typeface="Times New Roman" pitchFamily="18" charset="0"/>
              </a:rPr>
              <a:t>иьин</a:t>
            </a:r>
            <a:r>
              <a:rPr lang="ru-RU" dirty="0" smtClean="0">
                <a:solidFill>
                  <a:srgbClr val="C00000"/>
                </a:solidFill>
                <a:effectLst>
                  <a:glow rad="101600">
                    <a:schemeClr val="bg1">
                      <a:alpha val="60000"/>
                    </a:schemeClr>
                  </a:glow>
                </a:effectLst>
                <a:latin typeface="Times New Roman" pitchFamily="18" charset="0"/>
                <a:cs typeface="Times New Roman" pitchFamily="18" charset="0"/>
              </a:rPr>
              <a:t> </a:t>
            </a:r>
            <a:r>
              <a:rPr lang="ru-RU" dirty="0" err="1" smtClean="0">
                <a:solidFill>
                  <a:srgbClr val="C00000"/>
                </a:solidFill>
                <a:effectLst>
                  <a:glow rad="101600">
                    <a:schemeClr val="bg1">
                      <a:alpha val="60000"/>
                    </a:schemeClr>
                  </a:glow>
                </a:effectLst>
                <a:latin typeface="Times New Roman" pitchFamily="18" charset="0"/>
                <a:cs typeface="Times New Roman" pitchFamily="18" charset="0"/>
              </a:rPr>
              <a:t>баьыыбаларын</a:t>
            </a:r>
            <a:r>
              <a:rPr lang="ru-RU" dirty="0" smtClean="0">
                <a:solidFill>
                  <a:srgbClr val="C00000"/>
                </a:solidFill>
                <a:effectLst>
                  <a:glow rad="101600">
                    <a:schemeClr val="bg1">
                      <a:alpha val="60000"/>
                    </a:schemeClr>
                  </a:glow>
                </a:effectLst>
                <a:latin typeface="Times New Roman" pitchFamily="18" charset="0"/>
                <a:cs typeface="Times New Roman" pitchFamily="18" charset="0"/>
              </a:rPr>
              <a:t>!</a:t>
            </a:r>
            <a:endParaRPr lang="ru-RU" dirty="0">
              <a:solidFill>
                <a:srgbClr val="C00000"/>
              </a:solidFill>
              <a:effectLst>
                <a:glow rad="101600">
                  <a:schemeClr val="bg1">
                    <a:alpha val="60000"/>
                  </a:schemeClr>
                </a:glow>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4077072"/>
            <a:ext cx="6400800" cy="1752600"/>
          </a:xfrm>
        </p:spPr>
        <p:txBody>
          <a:bodyPr/>
          <a:lstStyle/>
          <a:p>
            <a:endParaRPr lang="ru-RU"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03648" y="1969250"/>
            <a:ext cx="6621463"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358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1628800"/>
            <a:ext cx="7772400" cy="1470025"/>
          </a:xfrm>
        </p:spPr>
        <p:txBody>
          <a:bodyPr>
            <a:noAutofit/>
          </a:bodyPr>
          <a:lstStyle/>
          <a:p>
            <a:pPr algn="just">
              <a:lnSpc>
                <a:spcPct val="115000"/>
              </a:lnSpc>
              <a:spcAft>
                <a:spcPts val="0"/>
              </a:spcAft>
            </a:pPr>
            <a:r>
              <a:rPr lang="ru-RU" sz="3200" dirty="0" smtClean="0">
                <a:solidFill>
                  <a:schemeClr val="accent2"/>
                </a:solidFill>
                <a:effectLst/>
                <a:latin typeface="Times New Roman"/>
                <a:ea typeface="Calibri"/>
                <a:cs typeface="Times New Roman"/>
              </a:rPr>
              <a:t/>
            </a:r>
            <a:br>
              <a:rPr lang="ru-RU" sz="3200" dirty="0" smtClean="0">
                <a:solidFill>
                  <a:schemeClr val="accent2"/>
                </a:solidFill>
                <a:effectLst/>
                <a:latin typeface="Times New Roman"/>
                <a:ea typeface="Calibri"/>
                <a:cs typeface="Times New Roman"/>
              </a:rPr>
            </a:br>
            <a:r>
              <a:rPr lang="ru-RU" sz="3200" dirty="0">
                <a:solidFill>
                  <a:schemeClr val="accent2"/>
                </a:solidFill>
                <a:latin typeface="Times New Roman"/>
                <a:ea typeface="Calibri"/>
                <a:cs typeface="Times New Roman"/>
              </a:rPr>
              <a:t/>
            </a:r>
            <a:br>
              <a:rPr lang="ru-RU" sz="3200" dirty="0">
                <a:solidFill>
                  <a:schemeClr val="accent2"/>
                </a:solidFill>
                <a:latin typeface="Times New Roman"/>
                <a:ea typeface="Calibri"/>
                <a:cs typeface="Times New Roman"/>
              </a:rPr>
            </a:br>
            <a:r>
              <a:rPr lang="ru-RU" sz="3200" dirty="0" smtClean="0">
                <a:latin typeface="Times New Roman"/>
                <a:ea typeface="Calibri"/>
                <a:cs typeface="Times New Roman"/>
              </a:rPr>
              <a:t/>
            </a:r>
            <a:br>
              <a:rPr lang="ru-RU" sz="3200" dirty="0" smtClean="0">
                <a:latin typeface="Times New Roman"/>
                <a:ea typeface="Calibri"/>
                <a:cs typeface="Times New Roman"/>
              </a:rPr>
            </a:br>
            <a:r>
              <a:rPr lang="ru-RU" sz="2800" dirty="0" err="1">
                <a:latin typeface="Times New Roman"/>
                <a:ea typeface="Calibri"/>
                <a:cs typeface="Times New Roman"/>
              </a:rPr>
              <a:t>Улууска</a:t>
            </a:r>
            <a:r>
              <a:rPr lang="ru-RU" sz="2800" dirty="0">
                <a:latin typeface="Times New Roman"/>
                <a:ea typeface="Calibri"/>
                <a:cs typeface="Times New Roman"/>
              </a:rPr>
              <a:t> </a:t>
            </a:r>
            <a:r>
              <a:rPr lang="ru-RU" sz="2800" dirty="0" err="1">
                <a:latin typeface="Times New Roman"/>
                <a:ea typeface="Calibri"/>
                <a:cs typeface="Times New Roman"/>
              </a:rPr>
              <a:t>уэрэхтээьин</a:t>
            </a:r>
            <a:r>
              <a:rPr lang="ru-RU" sz="2800" dirty="0">
                <a:latin typeface="Times New Roman"/>
                <a:ea typeface="Calibri"/>
                <a:cs typeface="Times New Roman"/>
              </a:rPr>
              <a:t> </a:t>
            </a:r>
            <a:r>
              <a:rPr lang="ru-RU" sz="2800" dirty="0" err="1">
                <a:latin typeface="Times New Roman"/>
                <a:ea typeface="Calibri"/>
                <a:cs typeface="Times New Roman"/>
              </a:rPr>
              <a:t>тиьигин</a:t>
            </a:r>
            <a:r>
              <a:rPr lang="ru-RU" sz="2800" dirty="0">
                <a:latin typeface="Times New Roman"/>
                <a:ea typeface="Calibri"/>
                <a:cs typeface="Times New Roman"/>
              </a:rPr>
              <a:t> </a:t>
            </a:r>
            <a:r>
              <a:rPr lang="ru-RU" sz="2800" dirty="0" err="1">
                <a:latin typeface="Times New Roman"/>
                <a:ea typeface="Calibri"/>
                <a:cs typeface="Times New Roman"/>
              </a:rPr>
              <a:t>улэтэ</a:t>
            </a:r>
            <a:r>
              <a:rPr lang="ru-RU" sz="2800" dirty="0">
                <a:latin typeface="Times New Roman"/>
                <a:ea typeface="Calibri"/>
                <a:cs typeface="Times New Roman"/>
              </a:rPr>
              <a:t>  «2012 – 2017 </a:t>
            </a:r>
            <a:r>
              <a:rPr lang="ru-RU" sz="2800" dirty="0" err="1">
                <a:latin typeface="Times New Roman"/>
                <a:ea typeface="Calibri"/>
                <a:cs typeface="Times New Roman"/>
              </a:rPr>
              <a:t>сылларга</a:t>
            </a:r>
            <a:r>
              <a:rPr lang="ru-RU" sz="2800" dirty="0">
                <a:latin typeface="Times New Roman"/>
                <a:ea typeface="Calibri"/>
                <a:cs typeface="Times New Roman"/>
              </a:rPr>
              <a:t> «</a:t>
            </a:r>
            <a:r>
              <a:rPr lang="ru-RU" sz="2800" dirty="0" err="1">
                <a:latin typeface="Times New Roman"/>
                <a:ea typeface="Calibri"/>
                <a:cs typeface="Times New Roman"/>
              </a:rPr>
              <a:t>Горнай</a:t>
            </a:r>
            <a:r>
              <a:rPr lang="ru-RU" sz="2800" dirty="0">
                <a:latin typeface="Times New Roman"/>
                <a:ea typeface="Calibri"/>
                <a:cs typeface="Times New Roman"/>
              </a:rPr>
              <a:t> </a:t>
            </a:r>
            <a:r>
              <a:rPr lang="ru-RU" sz="2800" dirty="0" err="1">
                <a:latin typeface="Times New Roman"/>
                <a:ea typeface="Calibri"/>
                <a:cs typeface="Times New Roman"/>
              </a:rPr>
              <a:t>улуус</a:t>
            </a:r>
            <a:r>
              <a:rPr lang="ru-RU" sz="2800" dirty="0">
                <a:latin typeface="Times New Roman"/>
                <a:ea typeface="Calibri"/>
                <a:cs typeface="Times New Roman"/>
              </a:rPr>
              <a:t>» МО </a:t>
            </a:r>
            <a:r>
              <a:rPr lang="ru-RU" sz="2800" dirty="0" err="1">
                <a:latin typeface="Times New Roman"/>
                <a:ea typeface="Calibri"/>
                <a:cs typeface="Times New Roman"/>
              </a:rPr>
              <a:t>Уэрэхтээьини</a:t>
            </a:r>
            <a:r>
              <a:rPr lang="ru-RU" sz="2800" dirty="0">
                <a:latin typeface="Times New Roman"/>
                <a:ea typeface="Calibri"/>
                <a:cs typeface="Times New Roman"/>
              </a:rPr>
              <a:t> </a:t>
            </a:r>
            <a:r>
              <a:rPr lang="ru-RU" sz="2800" dirty="0" err="1">
                <a:latin typeface="Times New Roman"/>
                <a:ea typeface="Calibri"/>
                <a:cs typeface="Times New Roman"/>
              </a:rPr>
              <a:t>сайыннарыыга</a:t>
            </a:r>
            <a:r>
              <a:rPr lang="ru-RU" sz="2800" dirty="0">
                <a:latin typeface="Times New Roman"/>
                <a:ea typeface="Calibri"/>
                <a:cs typeface="Times New Roman"/>
              </a:rPr>
              <a:t>» </a:t>
            </a:r>
            <a:r>
              <a:rPr lang="ru-RU" sz="2800" dirty="0" err="1">
                <a:latin typeface="Times New Roman"/>
                <a:ea typeface="Calibri"/>
                <a:cs typeface="Times New Roman"/>
              </a:rPr>
              <a:t>программатын</a:t>
            </a:r>
            <a:r>
              <a:rPr lang="ru-RU" sz="2800" dirty="0">
                <a:latin typeface="Times New Roman"/>
                <a:ea typeface="Calibri"/>
                <a:cs typeface="Times New Roman"/>
              </a:rPr>
              <a:t> </a:t>
            </a:r>
            <a:r>
              <a:rPr lang="ru-RU" sz="2800" dirty="0" err="1">
                <a:latin typeface="Times New Roman"/>
                <a:ea typeface="Calibri"/>
                <a:cs typeface="Times New Roman"/>
              </a:rPr>
              <a:t>чэрчитинэн</a:t>
            </a:r>
            <a:r>
              <a:rPr lang="ru-RU" sz="2800" dirty="0">
                <a:latin typeface="Times New Roman"/>
                <a:ea typeface="Calibri"/>
                <a:cs typeface="Times New Roman"/>
              </a:rPr>
              <a:t> </a:t>
            </a:r>
            <a:r>
              <a:rPr lang="ru-RU" sz="2800" dirty="0" err="1">
                <a:latin typeface="Times New Roman"/>
                <a:ea typeface="Calibri"/>
                <a:cs typeface="Times New Roman"/>
              </a:rPr>
              <a:t>ыытыллар</a:t>
            </a:r>
            <a:r>
              <a:rPr lang="ru-RU" sz="2800" dirty="0">
                <a:latin typeface="Times New Roman"/>
                <a:ea typeface="Calibri"/>
                <a:cs typeface="Times New Roman"/>
              </a:rPr>
              <a:t>. 2014 </a:t>
            </a:r>
            <a:r>
              <a:rPr lang="ru-RU" sz="2800" dirty="0" err="1">
                <a:latin typeface="Times New Roman"/>
                <a:ea typeface="Calibri"/>
                <a:cs typeface="Times New Roman"/>
              </a:rPr>
              <a:t>сыллаахха</a:t>
            </a:r>
            <a:r>
              <a:rPr lang="ru-RU" sz="2800" dirty="0">
                <a:latin typeface="Times New Roman"/>
                <a:ea typeface="Calibri"/>
                <a:cs typeface="Times New Roman"/>
              </a:rPr>
              <a:t> </a:t>
            </a:r>
            <a:r>
              <a:rPr lang="ru-RU" sz="2800" dirty="0" err="1">
                <a:latin typeface="Times New Roman"/>
                <a:ea typeface="Calibri"/>
                <a:cs typeface="Times New Roman"/>
              </a:rPr>
              <a:t>бу</a:t>
            </a:r>
            <a:r>
              <a:rPr lang="ru-RU" sz="2800" dirty="0">
                <a:latin typeface="Times New Roman"/>
                <a:ea typeface="Calibri"/>
                <a:cs typeface="Times New Roman"/>
              </a:rPr>
              <a:t> </a:t>
            </a:r>
            <a:r>
              <a:rPr lang="ru-RU" sz="2800" dirty="0" err="1">
                <a:latin typeface="Times New Roman"/>
                <a:ea typeface="Calibri"/>
                <a:cs typeface="Times New Roman"/>
              </a:rPr>
              <a:t>Программанан</a:t>
            </a:r>
            <a:r>
              <a:rPr lang="ru-RU" sz="2800" dirty="0">
                <a:latin typeface="Times New Roman"/>
                <a:ea typeface="Calibri"/>
                <a:cs typeface="Times New Roman"/>
              </a:rPr>
              <a:t>  </a:t>
            </a:r>
            <a:r>
              <a:rPr lang="ru-RU" sz="2800" dirty="0" err="1">
                <a:latin typeface="Times New Roman"/>
                <a:ea typeface="Calibri"/>
                <a:cs typeface="Times New Roman"/>
              </a:rPr>
              <a:t>Уопсай</a:t>
            </a:r>
            <a:r>
              <a:rPr lang="ru-RU" sz="2800" dirty="0">
                <a:latin typeface="Times New Roman"/>
                <a:ea typeface="Calibri"/>
                <a:cs typeface="Times New Roman"/>
              </a:rPr>
              <a:t> </a:t>
            </a:r>
            <a:r>
              <a:rPr lang="ru-RU" sz="2800" dirty="0" err="1">
                <a:latin typeface="Times New Roman"/>
                <a:ea typeface="Calibri"/>
                <a:cs typeface="Times New Roman"/>
              </a:rPr>
              <a:t>уэрэхтээьиццэ</a:t>
            </a:r>
            <a:r>
              <a:rPr lang="ru-RU" sz="2800" dirty="0">
                <a:latin typeface="Times New Roman"/>
                <a:ea typeface="Calibri"/>
                <a:cs typeface="Times New Roman"/>
              </a:rPr>
              <a:t> - 472665,7 </a:t>
            </a:r>
            <a:r>
              <a:rPr lang="ru-RU" sz="2800" dirty="0" err="1">
                <a:latin typeface="Times New Roman"/>
                <a:ea typeface="Calibri"/>
                <a:cs typeface="Times New Roman"/>
              </a:rPr>
              <a:t>тыь.солк</a:t>
            </a:r>
            <a:r>
              <a:rPr lang="ru-RU" sz="2800" dirty="0">
                <a:latin typeface="Times New Roman"/>
                <a:ea typeface="Calibri"/>
                <a:cs typeface="Times New Roman"/>
              </a:rPr>
              <a:t>.,  </a:t>
            </a:r>
            <a:r>
              <a:rPr lang="ru-RU" sz="2800" dirty="0" err="1">
                <a:latin typeface="Times New Roman"/>
                <a:ea typeface="Calibri"/>
                <a:cs typeface="Times New Roman"/>
              </a:rPr>
              <a:t>Эбии</a:t>
            </a:r>
            <a:r>
              <a:rPr lang="ru-RU" sz="2800" dirty="0">
                <a:latin typeface="Times New Roman"/>
                <a:ea typeface="Calibri"/>
                <a:cs typeface="Times New Roman"/>
              </a:rPr>
              <a:t> </a:t>
            </a:r>
            <a:r>
              <a:rPr lang="ru-RU" sz="2800" dirty="0" err="1">
                <a:latin typeface="Times New Roman"/>
                <a:ea typeface="Calibri"/>
                <a:cs typeface="Times New Roman"/>
              </a:rPr>
              <a:t>уэрэхтээьиццэ</a:t>
            </a:r>
            <a:r>
              <a:rPr lang="ru-RU" sz="2800" dirty="0">
                <a:latin typeface="Times New Roman"/>
                <a:ea typeface="Calibri"/>
                <a:cs typeface="Times New Roman"/>
              </a:rPr>
              <a:t>  - 51278,7тыь. </a:t>
            </a:r>
            <a:r>
              <a:rPr lang="ru-RU" sz="2800" dirty="0" err="1">
                <a:latin typeface="Times New Roman"/>
                <a:ea typeface="Calibri"/>
                <a:cs typeface="Times New Roman"/>
              </a:rPr>
              <a:t>солк</a:t>
            </a:r>
            <a:r>
              <a:rPr lang="ru-RU" sz="2800" dirty="0">
                <a:latin typeface="Times New Roman"/>
                <a:ea typeface="Calibri"/>
                <a:cs typeface="Times New Roman"/>
              </a:rPr>
              <a:t>., </a:t>
            </a:r>
            <a:r>
              <a:rPr lang="ru-RU" sz="2800" dirty="0" err="1">
                <a:latin typeface="Times New Roman"/>
                <a:ea typeface="Calibri"/>
                <a:cs typeface="Times New Roman"/>
              </a:rPr>
              <a:t>Оскуола</a:t>
            </a:r>
            <a:r>
              <a:rPr lang="ru-RU" sz="2800" dirty="0">
                <a:latin typeface="Times New Roman"/>
                <a:ea typeface="Calibri"/>
                <a:cs typeface="Times New Roman"/>
              </a:rPr>
              <a:t> иннинээ5и </a:t>
            </a:r>
            <a:r>
              <a:rPr lang="ru-RU" sz="2800" dirty="0" err="1">
                <a:latin typeface="Times New Roman"/>
                <a:ea typeface="Calibri"/>
                <a:cs typeface="Times New Roman"/>
              </a:rPr>
              <a:t>уэрэхтээьиццэ</a:t>
            </a:r>
            <a:r>
              <a:rPr lang="ru-RU" sz="2800" dirty="0">
                <a:latin typeface="Times New Roman"/>
                <a:ea typeface="Calibri"/>
                <a:cs typeface="Times New Roman"/>
              </a:rPr>
              <a:t> – 235083,9 </a:t>
            </a:r>
            <a:r>
              <a:rPr lang="ru-RU" sz="2800" dirty="0" err="1">
                <a:latin typeface="Times New Roman"/>
                <a:ea typeface="Calibri"/>
                <a:cs typeface="Times New Roman"/>
              </a:rPr>
              <a:t>тыь.солк</a:t>
            </a:r>
            <a:r>
              <a:rPr lang="ru-RU" sz="2800" dirty="0">
                <a:latin typeface="Times New Roman"/>
                <a:ea typeface="Calibri"/>
                <a:cs typeface="Times New Roman"/>
              </a:rPr>
              <a:t>., О5олору </a:t>
            </a:r>
            <a:r>
              <a:rPr lang="ru-RU" sz="2800" dirty="0" err="1">
                <a:latin typeface="Times New Roman"/>
                <a:ea typeface="Calibri"/>
                <a:cs typeface="Times New Roman"/>
              </a:rPr>
              <a:t>сынньатыы</a:t>
            </a:r>
            <a:r>
              <a:rPr lang="ru-RU" sz="2800" dirty="0">
                <a:latin typeface="Times New Roman"/>
                <a:ea typeface="Calibri"/>
                <a:cs typeface="Times New Roman"/>
              </a:rPr>
              <a:t>, </a:t>
            </a:r>
            <a:r>
              <a:rPr lang="ru-RU" sz="2800" dirty="0" err="1">
                <a:latin typeface="Times New Roman"/>
                <a:ea typeface="Calibri"/>
                <a:cs typeface="Times New Roman"/>
              </a:rPr>
              <a:t>доруобуйатын</a:t>
            </a:r>
            <a:r>
              <a:rPr lang="ru-RU" sz="2800" dirty="0">
                <a:latin typeface="Times New Roman"/>
                <a:ea typeface="Calibri"/>
                <a:cs typeface="Times New Roman"/>
              </a:rPr>
              <a:t> </a:t>
            </a:r>
            <a:r>
              <a:rPr lang="ru-RU" sz="2800" dirty="0" err="1">
                <a:latin typeface="Times New Roman"/>
                <a:ea typeface="Calibri"/>
                <a:cs typeface="Times New Roman"/>
              </a:rPr>
              <a:t>тупсарыыга</a:t>
            </a:r>
            <a:r>
              <a:rPr lang="ru-RU" sz="2800" dirty="0">
                <a:latin typeface="Times New Roman"/>
                <a:ea typeface="Calibri"/>
                <a:cs typeface="Times New Roman"/>
              </a:rPr>
              <a:t>  – 3931,3 </a:t>
            </a:r>
            <a:r>
              <a:rPr lang="ru-RU" sz="2800" dirty="0" err="1">
                <a:latin typeface="Times New Roman"/>
                <a:ea typeface="Calibri"/>
                <a:cs typeface="Times New Roman"/>
              </a:rPr>
              <a:t>тыь.солк</a:t>
            </a:r>
            <a:r>
              <a:rPr lang="ru-RU" sz="2800" dirty="0">
                <a:latin typeface="Times New Roman"/>
                <a:ea typeface="Calibri"/>
                <a:cs typeface="Times New Roman"/>
              </a:rPr>
              <a:t>. </a:t>
            </a:r>
            <a:r>
              <a:rPr lang="ru-RU" sz="2800" dirty="0" err="1">
                <a:latin typeface="Times New Roman"/>
                <a:ea typeface="Calibri"/>
                <a:cs typeface="Times New Roman"/>
              </a:rPr>
              <a:t>кэрулуннэ</a:t>
            </a:r>
            <a:r>
              <a:rPr lang="ru-RU" sz="3200" dirty="0">
                <a:latin typeface="Times New Roman"/>
                <a:ea typeface="Calibri"/>
                <a:cs typeface="Times New Roman"/>
              </a:rPr>
              <a:t>. </a:t>
            </a:r>
            <a:endParaRPr lang="ru-RU" sz="2800" dirty="0">
              <a:ea typeface="Calibri"/>
              <a:cs typeface="Times New Roman"/>
            </a:endParaRPr>
          </a:p>
        </p:txBody>
      </p:sp>
    </p:spTree>
    <p:extLst>
      <p:ext uri="{BB962C8B-B14F-4D97-AF65-F5344CB8AC3E}">
        <p14:creationId xmlns:p14="http://schemas.microsoft.com/office/powerpoint/2010/main" val="3700238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620687"/>
            <a:ext cx="7772400" cy="3888433"/>
          </a:xfrm>
        </p:spPr>
        <p:txBody>
          <a:bodyPr>
            <a:noAutofit/>
          </a:bodyPr>
          <a:lstStyle/>
          <a:p>
            <a:pPr algn="l">
              <a:lnSpc>
                <a:spcPct val="115000"/>
              </a:lnSpc>
              <a:spcAft>
                <a:spcPts val="0"/>
              </a:spcAft>
            </a:pPr>
            <a:r>
              <a:rPr lang="ru-RU" sz="2800" dirty="0" smtClean="0">
                <a:solidFill>
                  <a:schemeClr val="accent2"/>
                </a:solidFill>
                <a:effectLst/>
                <a:latin typeface="Times New Roman"/>
                <a:ea typeface="Calibri"/>
                <a:cs typeface="Times New Roman"/>
              </a:rPr>
              <a:t/>
            </a:r>
            <a:br>
              <a:rPr lang="ru-RU" sz="2800" dirty="0" smtClean="0">
                <a:solidFill>
                  <a:schemeClr val="accent2"/>
                </a:solidFill>
                <a:effectLst/>
                <a:latin typeface="Times New Roman"/>
                <a:ea typeface="Calibri"/>
                <a:cs typeface="Times New Roman"/>
              </a:rPr>
            </a:br>
            <a:r>
              <a:rPr lang="ru-RU" sz="2800" dirty="0" smtClean="0">
                <a:solidFill>
                  <a:schemeClr val="accent2"/>
                </a:solidFill>
                <a:latin typeface="Times New Roman"/>
                <a:ea typeface="Calibri"/>
                <a:cs typeface="Times New Roman"/>
              </a:rPr>
              <a:t/>
            </a:r>
            <a:br>
              <a:rPr lang="ru-RU" sz="2800" dirty="0" smtClean="0">
                <a:solidFill>
                  <a:schemeClr val="accent2"/>
                </a:solidFill>
                <a:latin typeface="Times New Roman"/>
                <a:ea typeface="Calibri"/>
                <a:cs typeface="Times New Roman"/>
              </a:rPr>
            </a:br>
            <a:r>
              <a:rPr lang="ru-RU" sz="2800" dirty="0" smtClean="0">
                <a:solidFill>
                  <a:schemeClr val="accent2"/>
                </a:solidFill>
                <a:latin typeface="Times New Roman"/>
                <a:ea typeface="Calibri"/>
                <a:cs typeface="Times New Roman"/>
              </a:rPr>
              <a:t/>
            </a:r>
            <a:br>
              <a:rPr lang="ru-RU" sz="2800" dirty="0" smtClean="0">
                <a:solidFill>
                  <a:schemeClr val="accent2"/>
                </a:solidFill>
                <a:latin typeface="Times New Roman"/>
                <a:ea typeface="Calibri"/>
                <a:cs typeface="Times New Roman"/>
              </a:rPr>
            </a:br>
            <a:r>
              <a:rPr lang="ru-RU" sz="2800" dirty="0" smtClean="0">
                <a:latin typeface="Times New Roman"/>
                <a:ea typeface="Calibri"/>
                <a:cs typeface="Times New Roman"/>
              </a:rPr>
              <a:t/>
            </a:r>
            <a:br>
              <a:rPr lang="ru-RU" sz="2800" dirty="0" smtClean="0">
                <a:latin typeface="Times New Roman"/>
                <a:ea typeface="Calibri"/>
                <a:cs typeface="Times New Roman"/>
              </a:rPr>
            </a:br>
            <a:r>
              <a:rPr lang="ru-RU" sz="2800" dirty="0" smtClean="0">
                <a:latin typeface="Times New Roman"/>
                <a:ea typeface="Calibri"/>
                <a:cs typeface="Times New Roman"/>
              </a:rPr>
              <a:t>О</a:t>
            </a:r>
            <a:r>
              <a:rPr lang="ru-RU" sz="2800" dirty="0" smtClean="0">
                <a:latin typeface="Times New Roman" pitchFamily="18" charset="0"/>
                <a:cs typeface="Times New Roman" pitchFamily="18" charset="0"/>
              </a:rPr>
              <a:t>скуола5а </a:t>
            </a:r>
            <a:r>
              <a:rPr lang="ru-RU" sz="2800" dirty="0" err="1" smtClean="0">
                <a:latin typeface="Times New Roman" pitchFamily="18" charset="0"/>
                <a:cs typeface="Times New Roman" pitchFamily="18" charset="0"/>
              </a:rPr>
              <a:t>киириэн</a:t>
            </a:r>
            <a:r>
              <a:rPr lang="ru-RU" sz="2800" dirty="0" smtClean="0">
                <a:latin typeface="Times New Roman" pitchFamily="18" charset="0"/>
                <a:cs typeface="Times New Roman" pitchFamily="18" charset="0"/>
              </a:rPr>
              <a:t> иннинээ5и </a:t>
            </a:r>
            <a:r>
              <a:rPr lang="ru-RU" sz="2800" dirty="0" err="1" smtClean="0">
                <a:latin typeface="Times New Roman" pitchFamily="18" charset="0"/>
                <a:cs typeface="Times New Roman" pitchFamily="18" charset="0"/>
              </a:rPr>
              <a:t>саастаах</a:t>
            </a:r>
            <a:r>
              <a:rPr lang="ru-RU" sz="2800" dirty="0" smtClean="0">
                <a:latin typeface="Times New Roman" pitchFamily="18" charset="0"/>
                <a:cs typeface="Times New Roman" pitchFamily="18" charset="0"/>
              </a:rPr>
              <a:t>  о5олору</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гражданин </a:t>
            </a:r>
            <a:r>
              <a:rPr lang="ru-RU" sz="2800" dirty="0" err="1" smtClean="0">
                <a:latin typeface="Times New Roman" pitchFamily="18" charset="0"/>
                <a:cs typeface="Times New Roman" pitchFamily="18" charset="0"/>
              </a:rPr>
              <a:t>быьыытынан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иитиигэ</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Терут</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омук</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оскуолаларын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чинчийэр</a:t>
            </a:r>
            <a:r>
              <a:rPr lang="ru-RU" sz="2800" dirty="0" smtClean="0">
                <a:latin typeface="Times New Roman" pitchFamily="18" charset="0"/>
                <a:cs typeface="Times New Roman" pitchFamily="18" charset="0"/>
              </a:rPr>
              <a:t> институт  </a:t>
            </a:r>
            <a:r>
              <a:rPr lang="ru-RU" sz="2800" dirty="0" err="1" smtClean="0">
                <a:latin typeface="Times New Roman" pitchFamily="18" charset="0"/>
                <a:cs typeface="Times New Roman" pitchFamily="18" charset="0"/>
              </a:rPr>
              <a:t>онорбут</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Гражданскай</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иитии</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диэн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программаннан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сирдэтэн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улэлииллэр</a:t>
            </a:r>
            <a:r>
              <a:rPr lang="ru-RU" sz="2800" dirty="0" smtClean="0">
                <a:latin typeface="Times New Roman" pitchFamily="18" charset="0"/>
                <a:cs typeface="Times New Roman" pitchFamily="18" charset="0"/>
              </a:rPr>
              <a:t>.</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Программа </a:t>
            </a:r>
            <a:r>
              <a:rPr lang="ru-RU" sz="2800" dirty="0" err="1" smtClean="0">
                <a:latin typeface="Times New Roman" pitchFamily="18" charset="0"/>
                <a:cs typeface="Times New Roman" pitchFamily="18" charset="0"/>
              </a:rPr>
              <a:t>ис</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хоьооно</a:t>
            </a:r>
            <a:r>
              <a:rPr lang="ru-RU" sz="2800" dirty="0" smtClean="0">
                <a:latin typeface="Times New Roman" pitchFamily="18" charset="0"/>
                <a:cs typeface="Times New Roman" pitchFamily="18" charset="0"/>
              </a:rPr>
              <a:t>  ус  </a:t>
            </a:r>
            <a:r>
              <a:rPr lang="ru-RU" sz="2800" dirty="0" err="1" smtClean="0">
                <a:latin typeface="Times New Roman" pitchFamily="18" charset="0"/>
                <a:cs typeface="Times New Roman" pitchFamily="18" charset="0"/>
              </a:rPr>
              <a:t>сурун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блоктан</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турар</a:t>
            </a:r>
            <a:r>
              <a:rPr lang="ru-RU" sz="2800" dirty="0" smtClean="0">
                <a:latin typeface="Times New Roman" pitchFamily="18" charset="0"/>
                <a:cs typeface="Times New Roman" pitchFamily="18" charset="0"/>
              </a:rPr>
              <a:t>:</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«Мин </a:t>
            </a:r>
            <a:r>
              <a:rPr lang="ru-RU" sz="2800" dirty="0" err="1" smtClean="0">
                <a:latin typeface="Times New Roman" pitchFamily="18" charset="0"/>
                <a:cs typeface="Times New Roman" pitchFamily="18" charset="0"/>
              </a:rPr>
              <a:t>киьибин</a:t>
            </a:r>
            <a:r>
              <a:rPr lang="ru-RU" sz="2800" dirty="0" smtClean="0">
                <a:latin typeface="Times New Roman" pitchFamily="18" charset="0"/>
                <a:cs typeface="Times New Roman" pitchFamily="18" charset="0"/>
              </a:rPr>
              <a:t>»; </a:t>
            </a:r>
            <a:r>
              <a:rPr lang="ru-RU" sz="2800" dirty="0">
                <a:latin typeface="Times New Roman" pitchFamily="18" charset="0"/>
                <a:cs typeface="Times New Roman" pitchFamily="18" charset="0"/>
              </a:rPr>
              <a:t/>
            </a:r>
            <a:br>
              <a:rPr lang="ru-RU" sz="2800" dirty="0">
                <a:latin typeface="Times New Roman" pitchFamily="18" charset="0"/>
                <a:cs typeface="Times New Roman" pitchFamily="18" charset="0"/>
              </a:rPr>
            </a:b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Дьонум-сэргэм</a:t>
            </a:r>
            <a:r>
              <a:rPr lang="ru-RU" sz="2800" dirty="0" smtClean="0">
                <a:latin typeface="Times New Roman" pitchFamily="18" charset="0"/>
                <a:cs typeface="Times New Roman" pitchFamily="18" charset="0"/>
              </a:rPr>
              <a:t>»;</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Тереебут</a:t>
            </a:r>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дойдум</a:t>
            </a:r>
            <a:r>
              <a:rPr lang="ru-RU" sz="2800" dirty="0" smtClean="0">
                <a:latin typeface="Times New Roman" pitchFamily="18" charset="0"/>
                <a:cs typeface="Times New Roman" pitchFamily="18" charset="0"/>
              </a:rPr>
              <a:t>». </a:t>
            </a:r>
            <a:br>
              <a:rPr lang="ru-RU" sz="2800" dirty="0" smtClean="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41474039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108520" y="-99392"/>
            <a:ext cx="9360024" cy="712175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1628800"/>
            <a:ext cx="7772400" cy="1470025"/>
          </a:xfrm>
        </p:spPr>
        <p:txBody>
          <a:bodyPr>
            <a:noAutofit/>
          </a:bodyPr>
          <a:lstStyle/>
          <a:p>
            <a:pPr algn="just"/>
            <a:r>
              <a:rPr lang="ru-RU" sz="2800" dirty="0" smtClean="0">
                <a:solidFill>
                  <a:srgbClr val="C00000"/>
                </a:solidFill>
                <a:effectLst/>
                <a:latin typeface="Times New Roman" pitchFamily="18" charset="0"/>
                <a:ea typeface="Calibri"/>
                <a:cs typeface="Times New Roman" pitchFamily="18" charset="0"/>
              </a:rPr>
              <a:t/>
            </a:r>
            <a:br>
              <a:rPr lang="ru-RU" sz="2800" dirty="0" smtClean="0">
                <a:solidFill>
                  <a:srgbClr val="C00000"/>
                </a:solidFill>
                <a:effectLst/>
                <a:latin typeface="Times New Roman" pitchFamily="18" charset="0"/>
                <a:ea typeface="Calibri"/>
                <a:cs typeface="Times New Roman" pitchFamily="18" charset="0"/>
              </a:rPr>
            </a:br>
            <a:r>
              <a:rPr lang="ru-RU" sz="2800" dirty="0">
                <a:solidFill>
                  <a:srgbClr val="C00000"/>
                </a:solidFill>
                <a:latin typeface="Times New Roman" pitchFamily="18" charset="0"/>
                <a:ea typeface="Calibri"/>
                <a:cs typeface="Times New Roman" pitchFamily="18" charset="0"/>
              </a:rPr>
              <a:t/>
            </a:r>
            <a:br>
              <a:rPr lang="ru-RU" sz="2800" dirty="0">
                <a:solidFill>
                  <a:srgbClr val="C00000"/>
                </a:solidFill>
                <a:latin typeface="Times New Roman" pitchFamily="18" charset="0"/>
                <a:ea typeface="Calibri"/>
                <a:cs typeface="Times New Roman" pitchFamily="18" charset="0"/>
              </a:rPr>
            </a:br>
            <a:r>
              <a:rPr lang="ru-RU" sz="2800" dirty="0" smtClean="0">
                <a:solidFill>
                  <a:srgbClr val="C00000"/>
                </a:solidFill>
                <a:latin typeface="Times New Roman" pitchFamily="18" charset="0"/>
                <a:ea typeface="Calibri"/>
                <a:cs typeface="Times New Roman" pitchFamily="18" charset="0"/>
              </a:rPr>
              <a:t/>
            </a:r>
            <a:br>
              <a:rPr lang="ru-RU" sz="2800" dirty="0" smtClean="0">
                <a:solidFill>
                  <a:srgbClr val="C00000"/>
                </a:solidFill>
                <a:latin typeface="Times New Roman" pitchFamily="18" charset="0"/>
                <a:ea typeface="Calibri"/>
                <a:cs typeface="Times New Roman" pitchFamily="18" charset="0"/>
              </a:rPr>
            </a:br>
            <a:r>
              <a:rPr lang="ru-RU" sz="2800" dirty="0" smtClean="0">
                <a:solidFill>
                  <a:srgbClr val="C00000"/>
                </a:solidFill>
                <a:latin typeface="Times New Roman" pitchFamily="18" charset="0"/>
                <a:ea typeface="Calibri"/>
                <a:cs typeface="Times New Roman" pitchFamily="18" charset="0"/>
              </a:rPr>
              <a:t/>
            </a:r>
            <a:br>
              <a:rPr lang="ru-RU" sz="2800" dirty="0" smtClean="0">
                <a:solidFill>
                  <a:srgbClr val="C00000"/>
                </a:solidFill>
                <a:latin typeface="Times New Roman" pitchFamily="18" charset="0"/>
                <a:ea typeface="Calibri"/>
                <a:cs typeface="Times New Roman" pitchFamily="18" charset="0"/>
              </a:rPr>
            </a:br>
            <a:r>
              <a:rPr lang="ru-RU" sz="2800" dirty="0">
                <a:solidFill>
                  <a:srgbClr val="C00000"/>
                </a:solidFill>
                <a:latin typeface="Times New Roman" pitchFamily="18" charset="0"/>
                <a:ea typeface="Calibri"/>
                <a:cs typeface="Times New Roman" pitchFamily="18" charset="0"/>
              </a:rPr>
              <a:t>	</a:t>
            </a:r>
            <a:r>
              <a:rPr lang="ru-RU" sz="2800" dirty="0" err="1" smtClean="0">
                <a:latin typeface="Times New Roman" pitchFamily="18" charset="0"/>
                <a:cs typeface="Times New Roman" pitchFamily="18" charset="0"/>
              </a:rPr>
              <a:t>Анал</a:t>
            </a:r>
            <a:r>
              <a:rPr lang="ru-RU" sz="2800" dirty="0" smtClean="0">
                <a:latin typeface="Times New Roman" pitchFamily="18" charset="0"/>
                <a:cs typeface="Times New Roman" pitchFamily="18" charset="0"/>
              </a:rPr>
              <a:t> </a:t>
            </a:r>
            <a:r>
              <a:rPr lang="ru-RU" sz="2800" dirty="0" err="1">
                <a:latin typeface="Times New Roman" pitchFamily="18" charset="0"/>
                <a:cs typeface="Times New Roman" pitchFamily="18" charset="0"/>
              </a:rPr>
              <a:t>проектар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Сиэрдээх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буолуу</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оскуолата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Тапталлаах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тереебут</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дойдум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Биллиилээх</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биир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дойдулаахтарбыт</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Горнай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символиката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Тайах</a:t>
            </a:r>
            <a:r>
              <a:rPr lang="ru-RU" sz="2800" dirty="0">
                <a:latin typeface="Times New Roman" pitchFamily="18" charset="0"/>
                <a:cs typeface="Times New Roman" pitchFamily="18" charset="0"/>
              </a:rPr>
              <a:t>», «Мин </a:t>
            </a:r>
            <a:r>
              <a:rPr lang="ru-RU" sz="2800" dirty="0" err="1">
                <a:latin typeface="Times New Roman" pitchFamily="18" charset="0"/>
                <a:cs typeface="Times New Roman" pitchFamily="18" charset="0"/>
              </a:rPr>
              <a:t>дьонум-сэргэм</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онтон</a:t>
            </a:r>
            <a:r>
              <a:rPr lang="ru-RU" sz="2800" dirty="0">
                <a:latin typeface="Times New Roman" pitchFamily="18" charset="0"/>
                <a:cs typeface="Times New Roman" pitchFamily="18" charset="0"/>
              </a:rPr>
              <a:t> да </a:t>
            </a:r>
            <a:r>
              <a:rPr lang="ru-RU" sz="2800" dirty="0" err="1">
                <a:latin typeface="Times New Roman" pitchFamily="18" charset="0"/>
                <a:cs typeface="Times New Roman" pitchFamily="18" charset="0"/>
              </a:rPr>
              <a:t>атын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проектар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ситиьиилээхтик</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улэлииллэр</a:t>
            </a:r>
            <a:r>
              <a:rPr lang="ru-RU" sz="2800" dirty="0">
                <a:latin typeface="Times New Roman" pitchFamily="18" charset="0"/>
                <a:cs typeface="Times New Roman" pitchFamily="18" charset="0"/>
              </a:rPr>
              <a:t>. Сана </a:t>
            </a:r>
            <a:r>
              <a:rPr lang="ru-RU" sz="2800" dirty="0" err="1">
                <a:latin typeface="Times New Roman" pitchFamily="18" charset="0"/>
                <a:cs typeface="Times New Roman" pitchFamily="18" charset="0"/>
              </a:rPr>
              <a:t>суурээн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быьыытынан</a:t>
            </a:r>
            <a:r>
              <a:rPr lang="ru-RU" sz="2800" dirty="0">
                <a:latin typeface="Times New Roman" pitchFamily="18" charset="0"/>
                <a:cs typeface="Times New Roman" pitchFamily="18" charset="0"/>
              </a:rPr>
              <a:t> ус о5о </a:t>
            </a:r>
            <a:r>
              <a:rPr lang="ru-RU" sz="2800" dirty="0" err="1">
                <a:latin typeface="Times New Roman" pitchFamily="18" charset="0"/>
                <a:cs typeface="Times New Roman" pitchFamily="18" charset="0"/>
              </a:rPr>
              <a:t>саадын</a:t>
            </a:r>
            <a:r>
              <a:rPr lang="ru-RU" sz="2800" dirty="0">
                <a:latin typeface="Times New Roman" pitchFamily="18" charset="0"/>
                <a:cs typeface="Times New Roman" pitchFamily="18" charset="0"/>
              </a:rPr>
              <a:t> </a:t>
            </a:r>
            <a:r>
              <a:rPr lang="ru-RU" sz="2800" dirty="0" smtClean="0">
                <a:latin typeface="Times New Roman" pitchFamily="18" charset="0"/>
                <a:cs typeface="Times New Roman" pitchFamily="18" charset="0"/>
              </a:rPr>
              <a:t>коллектива-  </a:t>
            </a:r>
            <a:r>
              <a:rPr lang="ru-RU" sz="2800" dirty="0">
                <a:latin typeface="Times New Roman" pitchFamily="18" charset="0"/>
                <a:cs typeface="Times New Roman" pitchFamily="18" charset="0"/>
              </a:rPr>
              <a:t>«Родничок», </a:t>
            </a:r>
            <a:r>
              <a:rPr lang="ru-RU" sz="2800" dirty="0" err="1">
                <a:latin typeface="Times New Roman" pitchFamily="18" charset="0"/>
                <a:cs typeface="Times New Roman" pitchFamily="18" charset="0"/>
              </a:rPr>
              <a:t>Олонхо</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кэскилэ</a:t>
            </a:r>
            <a:r>
              <a:rPr lang="ru-RU" sz="2800" dirty="0">
                <a:latin typeface="Times New Roman" pitchFamily="18" charset="0"/>
                <a:cs typeface="Times New Roman" pitchFamily="18" charset="0"/>
              </a:rPr>
              <a:t>», «Солнышко» </a:t>
            </a:r>
            <a:r>
              <a:rPr lang="ru-RU" sz="2800" dirty="0" err="1">
                <a:latin typeface="Times New Roman" pitchFamily="18" charset="0"/>
                <a:cs typeface="Times New Roman" pitchFamily="18" charset="0"/>
              </a:rPr>
              <a:t>анал</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балаьыанньа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оностон</a:t>
            </a:r>
            <a:r>
              <a:rPr lang="ru-RU" sz="2800" dirty="0">
                <a:latin typeface="Times New Roman" pitchFamily="18" charset="0"/>
                <a:cs typeface="Times New Roman" pitchFamily="18" charset="0"/>
              </a:rPr>
              <a:t>, договор </a:t>
            </a:r>
            <a:r>
              <a:rPr lang="ru-RU" sz="2800" dirty="0" err="1">
                <a:latin typeface="Times New Roman" pitchFamily="18" charset="0"/>
                <a:cs typeface="Times New Roman" pitchFamily="18" charset="0"/>
              </a:rPr>
              <a:t>туьэрсэн</a:t>
            </a:r>
            <a:r>
              <a:rPr lang="ru-RU" sz="2800" dirty="0">
                <a:latin typeface="Times New Roman" pitchFamily="18" charset="0"/>
                <a:cs typeface="Times New Roman" pitchFamily="18" charset="0"/>
              </a:rPr>
              <a:t> </a:t>
            </a:r>
            <a:r>
              <a:rPr lang="ru-RU" sz="2800" b="1" dirty="0">
                <a:latin typeface="Times New Roman" pitchFamily="18" charset="0"/>
                <a:cs typeface="Times New Roman" pitchFamily="18" charset="0"/>
              </a:rPr>
              <a:t>«Мин </a:t>
            </a:r>
            <a:r>
              <a:rPr lang="ru-RU" sz="2800" b="1" dirty="0" err="1">
                <a:latin typeface="Times New Roman" pitchFamily="18" charset="0"/>
                <a:cs typeface="Times New Roman" pitchFamily="18" charset="0"/>
              </a:rPr>
              <a:t>гражданиммын</a:t>
            </a:r>
            <a:r>
              <a:rPr lang="ru-RU" sz="2800" b="1" dirty="0">
                <a:latin typeface="Times New Roman" pitchFamily="18" charset="0"/>
                <a:cs typeface="Times New Roman" pitchFamily="18" charset="0"/>
              </a:rPr>
              <a:t>»</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диэн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сурун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хайысха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ылынан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улэлэрин</a:t>
            </a:r>
            <a:r>
              <a:rPr lang="ru-RU" sz="2800" dirty="0">
                <a:latin typeface="Times New Roman" pitchFamily="18" charset="0"/>
                <a:cs typeface="Times New Roman" pitchFamily="18" charset="0"/>
              </a:rPr>
              <a:t> са5алаатылар. </a:t>
            </a:r>
            <a:r>
              <a:rPr lang="ru-RU" sz="2800" dirty="0" err="1">
                <a:latin typeface="Times New Roman" pitchFamily="18" charset="0"/>
                <a:cs typeface="Times New Roman" pitchFamily="18" charset="0"/>
              </a:rPr>
              <a:t>Общественнай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миэстэлэргэ</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музейдарга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сайдар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кииннэргэ</a:t>
            </a:r>
            <a:r>
              <a:rPr lang="ru-RU" sz="2800" dirty="0">
                <a:latin typeface="Times New Roman" pitchFamily="18" charset="0"/>
                <a:cs typeface="Times New Roman" pitchFamily="18" charset="0"/>
              </a:rPr>
              <a:t>, о5ону </a:t>
            </a:r>
            <a:r>
              <a:rPr lang="ru-RU" sz="2800" dirty="0" err="1">
                <a:latin typeface="Times New Roman" pitchFamily="18" charset="0"/>
                <a:cs typeface="Times New Roman" pitchFamily="18" charset="0"/>
              </a:rPr>
              <a:t>кытта</a:t>
            </a:r>
            <a:r>
              <a:rPr lang="ru-RU" sz="2800" dirty="0">
                <a:latin typeface="Times New Roman" pitchFamily="18" charset="0"/>
                <a:cs typeface="Times New Roman" pitchFamily="18" charset="0"/>
              </a:rPr>
              <a:t> улэ5э </a:t>
            </a:r>
            <a:r>
              <a:rPr lang="ru-RU" sz="2800" dirty="0" err="1">
                <a:latin typeface="Times New Roman" pitchFamily="18" charset="0"/>
                <a:cs typeface="Times New Roman" pitchFamily="18" charset="0"/>
              </a:rPr>
              <a:t>анал</a:t>
            </a:r>
            <a:r>
              <a:rPr lang="ru-RU" sz="2800" dirty="0">
                <a:latin typeface="Times New Roman" pitchFamily="18" charset="0"/>
                <a:cs typeface="Times New Roman" pitchFamily="18" charset="0"/>
              </a:rPr>
              <a:t> мероприятие </a:t>
            </a:r>
            <a:r>
              <a:rPr lang="ru-RU" sz="2800" dirty="0" err="1">
                <a:latin typeface="Times New Roman" pitchFamily="18" charset="0"/>
                <a:cs typeface="Times New Roman" pitchFamily="18" charset="0"/>
              </a:rPr>
              <a:t>ылынан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улэлэьэ</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сылдьаллар</a:t>
            </a:r>
            <a:r>
              <a:rPr lang="ru-RU" sz="2800" dirty="0">
                <a:latin typeface="Times New Roman" pitchFamily="18" charset="0"/>
                <a:cs typeface="Times New Roman" pitchFamily="18" charset="0"/>
              </a:rPr>
              <a:t>.</a:t>
            </a:r>
          </a:p>
        </p:txBody>
      </p:sp>
    </p:spTree>
    <p:extLst>
      <p:ext uri="{BB962C8B-B14F-4D97-AF65-F5344CB8AC3E}">
        <p14:creationId xmlns:p14="http://schemas.microsoft.com/office/powerpoint/2010/main" val="10955291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404665"/>
            <a:ext cx="7772400" cy="1728192"/>
          </a:xfrm>
        </p:spPr>
        <p:txBody>
          <a:bodyPr>
            <a:noAutofit/>
          </a:bodyPr>
          <a:lstStyle/>
          <a:p>
            <a:pPr algn="l">
              <a:lnSpc>
                <a:spcPct val="115000"/>
              </a:lnSpc>
              <a:spcAft>
                <a:spcPts val="0"/>
              </a:spcAft>
            </a:pPr>
            <a:r>
              <a:rPr lang="ru-RU" sz="3200" dirty="0" smtClean="0">
                <a:solidFill>
                  <a:schemeClr val="accent2"/>
                </a:solidFill>
                <a:effectLst/>
                <a:latin typeface="Times New Roman"/>
                <a:ea typeface="Calibri"/>
                <a:cs typeface="Times New Roman"/>
              </a:rPr>
              <a:t/>
            </a:r>
            <a:br>
              <a:rPr lang="ru-RU" sz="3200" dirty="0" smtClean="0">
                <a:solidFill>
                  <a:schemeClr val="accent2"/>
                </a:solidFill>
                <a:effectLst/>
                <a:latin typeface="Times New Roman"/>
                <a:ea typeface="Calibri"/>
                <a:cs typeface="Times New Roman"/>
              </a:rPr>
            </a:br>
            <a:r>
              <a:rPr lang="ru-RU" sz="3200" dirty="0" smtClean="0">
                <a:solidFill>
                  <a:schemeClr val="accent2"/>
                </a:solidFill>
                <a:effectLst/>
                <a:latin typeface="Times New Roman"/>
                <a:ea typeface="Calibri"/>
                <a:cs typeface="Times New Roman"/>
              </a:rPr>
              <a:t/>
            </a:r>
            <a:br>
              <a:rPr lang="ru-RU" sz="3200" dirty="0" smtClean="0">
                <a:solidFill>
                  <a:schemeClr val="accent2"/>
                </a:solidFill>
                <a:effectLst/>
                <a:latin typeface="Times New Roman"/>
                <a:ea typeface="Calibri"/>
                <a:cs typeface="Times New Roman"/>
              </a:rPr>
            </a:br>
            <a:r>
              <a:rPr lang="ru-RU" sz="3200" dirty="0">
                <a:solidFill>
                  <a:schemeClr val="accent2"/>
                </a:solidFill>
                <a:latin typeface="Times New Roman"/>
                <a:ea typeface="Calibri"/>
                <a:cs typeface="Times New Roman"/>
              </a:rPr>
              <a:t/>
            </a:r>
            <a:br>
              <a:rPr lang="ru-RU" sz="3200" dirty="0">
                <a:solidFill>
                  <a:schemeClr val="accent2"/>
                </a:solidFill>
                <a:latin typeface="Times New Roman"/>
                <a:ea typeface="Calibri"/>
                <a:cs typeface="Times New Roman"/>
              </a:rPr>
            </a:br>
            <a:r>
              <a:rPr lang="ru-RU" sz="3200" dirty="0" smtClean="0">
                <a:solidFill>
                  <a:schemeClr val="accent2"/>
                </a:solidFill>
                <a:latin typeface="Times New Roman"/>
                <a:ea typeface="Calibri"/>
                <a:cs typeface="Times New Roman"/>
              </a:rPr>
              <a:t/>
            </a:r>
            <a:br>
              <a:rPr lang="ru-RU" sz="3200" dirty="0" smtClean="0">
                <a:solidFill>
                  <a:schemeClr val="accent2"/>
                </a:solidFill>
                <a:latin typeface="Times New Roman"/>
                <a:ea typeface="Calibri"/>
                <a:cs typeface="Times New Roman"/>
              </a:rPr>
            </a:br>
            <a:r>
              <a:rPr lang="ru-RU" sz="3200" dirty="0">
                <a:solidFill>
                  <a:schemeClr val="accent2"/>
                </a:solidFill>
                <a:latin typeface="Times New Roman"/>
                <a:ea typeface="Calibri"/>
                <a:cs typeface="Times New Roman"/>
              </a:rPr>
              <a:t/>
            </a:r>
            <a:br>
              <a:rPr lang="ru-RU" sz="3200" dirty="0">
                <a:solidFill>
                  <a:schemeClr val="accent2"/>
                </a:solidFill>
                <a:latin typeface="Times New Roman"/>
                <a:ea typeface="Calibri"/>
                <a:cs typeface="Times New Roman"/>
              </a:rPr>
            </a:br>
            <a:r>
              <a:rPr lang="ru-RU" sz="3200" dirty="0" smtClean="0">
                <a:solidFill>
                  <a:schemeClr val="accent2"/>
                </a:solidFill>
                <a:latin typeface="Times New Roman"/>
                <a:ea typeface="Calibri"/>
                <a:cs typeface="Times New Roman"/>
              </a:rPr>
              <a:t/>
            </a:r>
            <a:br>
              <a:rPr lang="ru-RU" sz="3200" dirty="0" smtClean="0">
                <a:solidFill>
                  <a:schemeClr val="accent2"/>
                </a:solidFill>
                <a:latin typeface="Times New Roman"/>
                <a:ea typeface="Calibri"/>
                <a:cs typeface="Times New Roman"/>
              </a:rPr>
            </a:br>
            <a:r>
              <a:rPr lang="ru-RU" sz="3200" dirty="0" smtClean="0">
                <a:solidFill>
                  <a:schemeClr val="accent2"/>
                </a:solidFill>
                <a:latin typeface="Times New Roman"/>
                <a:ea typeface="Calibri"/>
                <a:cs typeface="Times New Roman"/>
              </a:rPr>
              <a:t/>
            </a:r>
            <a:br>
              <a:rPr lang="ru-RU" sz="3200" dirty="0" smtClean="0">
                <a:solidFill>
                  <a:schemeClr val="accent2"/>
                </a:solidFill>
                <a:latin typeface="Times New Roman"/>
                <a:ea typeface="Calibri"/>
                <a:cs typeface="Times New Roman"/>
              </a:rPr>
            </a:br>
            <a:r>
              <a:rPr lang="ru-RU" sz="3200" dirty="0" smtClean="0">
                <a:effectLst/>
                <a:latin typeface="Times New Roman"/>
                <a:ea typeface="Calibri"/>
                <a:cs typeface="Times New Roman"/>
              </a:rPr>
              <a:t>У</a:t>
            </a:r>
            <a:r>
              <a:rPr lang="ru-RU" sz="3600" dirty="0" smtClean="0">
                <a:effectLst/>
                <a:latin typeface="Times New Roman"/>
                <a:ea typeface="Calibri"/>
                <a:cs typeface="Times New Roman"/>
              </a:rPr>
              <a:t>луустаа5ы о5ону </a:t>
            </a:r>
            <a:r>
              <a:rPr lang="ru-RU" sz="3600" dirty="0" err="1" smtClean="0">
                <a:effectLst/>
                <a:latin typeface="Times New Roman"/>
                <a:ea typeface="Calibri"/>
                <a:cs typeface="Times New Roman"/>
              </a:rPr>
              <a:t>духуобунай</a:t>
            </a:r>
            <a:r>
              <a:rPr lang="ru-RU" sz="3600" dirty="0" smtClean="0">
                <a:effectLst/>
                <a:latin typeface="Times New Roman"/>
                <a:ea typeface="Calibri"/>
                <a:cs typeface="Times New Roman"/>
              </a:rPr>
              <a:t> – </a:t>
            </a:r>
            <a:r>
              <a:rPr lang="ru-RU" sz="3600" dirty="0" err="1" smtClean="0">
                <a:effectLst/>
                <a:latin typeface="Times New Roman"/>
                <a:ea typeface="Calibri"/>
                <a:cs typeface="Times New Roman"/>
              </a:rPr>
              <a:t>сиэр</a:t>
            </a:r>
            <a:r>
              <a:rPr lang="ru-RU" sz="3600" dirty="0" smtClean="0">
                <a:effectLst/>
                <a:latin typeface="Times New Roman"/>
                <a:ea typeface="Calibri"/>
                <a:cs typeface="Times New Roman"/>
              </a:rPr>
              <a:t> </a:t>
            </a:r>
            <a:r>
              <a:rPr lang="ru-RU" sz="3600" dirty="0" err="1" smtClean="0">
                <a:effectLst/>
                <a:latin typeface="Times New Roman"/>
                <a:ea typeface="Calibri"/>
                <a:cs typeface="Times New Roman"/>
              </a:rPr>
              <a:t>майгы</a:t>
            </a:r>
            <a:r>
              <a:rPr lang="ru-RU" sz="3600" dirty="0" smtClean="0">
                <a:effectLst/>
                <a:latin typeface="Times New Roman"/>
                <a:ea typeface="Calibri"/>
                <a:cs typeface="Times New Roman"/>
              </a:rPr>
              <a:t> </a:t>
            </a:r>
            <a:r>
              <a:rPr lang="ru-RU" sz="3600" dirty="0" err="1" smtClean="0">
                <a:effectLst/>
                <a:latin typeface="Times New Roman"/>
                <a:ea typeface="Calibri"/>
                <a:cs typeface="Times New Roman"/>
              </a:rPr>
              <a:t>иитиигэ</a:t>
            </a:r>
            <a:r>
              <a:rPr lang="ru-RU" sz="3600" dirty="0" smtClean="0">
                <a:effectLst/>
                <a:latin typeface="Times New Roman"/>
                <a:ea typeface="Calibri"/>
                <a:cs typeface="Times New Roman"/>
              </a:rPr>
              <a:t> </a:t>
            </a:r>
            <a:r>
              <a:rPr lang="ru-RU" sz="3600" dirty="0" err="1" smtClean="0">
                <a:effectLst/>
                <a:latin typeface="Times New Roman"/>
                <a:ea typeface="Calibri"/>
                <a:cs typeface="Times New Roman"/>
              </a:rPr>
              <a:t>комплекснай</a:t>
            </a:r>
            <a:r>
              <a:rPr lang="ru-RU" sz="3600" dirty="0" smtClean="0">
                <a:effectLst/>
                <a:latin typeface="Times New Roman"/>
                <a:ea typeface="Calibri"/>
                <a:cs typeface="Times New Roman"/>
              </a:rPr>
              <a:t> </a:t>
            </a:r>
            <a:r>
              <a:rPr lang="ru-RU" sz="3600" dirty="0" err="1" smtClean="0">
                <a:effectLst/>
                <a:latin typeface="Times New Roman"/>
                <a:ea typeface="Calibri"/>
                <a:cs typeface="Times New Roman"/>
              </a:rPr>
              <a:t>Кэруу</a:t>
            </a:r>
            <a:r>
              <a:rPr lang="ru-RU" sz="3600" dirty="0">
                <a:latin typeface="Times New Roman"/>
                <a:ea typeface="Calibri"/>
                <a:cs typeface="Times New Roman"/>
              </a:rPr>
              <a:t>:</a:t>
            </a:r>
            <a:r>
              <a:rPr lang="ru-RU" sz="3600" dirty="0" smtClean="0">
                <a:effectLst/>
                <a:latin typeface="Times New Roman"/>
                <a:ea typeface="Calibri"/>
                <a:cs typeface="Times New Roman"/>
              </a:rPr>
              <a:t/>
            </a:r>
            <a:br>
              <a:rPr lang="ru-RU" sz="3600" dirty="0" smtClean="0">
                <a:effectLst/>
                <a:latin typeface="Times New Roman"/>
                <a:ea typeface="Calibri"/>
                <a:cs typeface="Times New Roman"/>
              </a:rPr>
            </a:br>
            <a:r>
              <a:rPr lang="ru-RU" sz="3600" dirty="0" smtClean="0">
                <a:effectLst/>
                <a:latin typeface="Times New Roman"/>
                <a:ea typeface="Calibri"/>
                <a:cs typeface="Times New Roman"/>
              </a:rPr>
              <a:t/>
            </a:r>
            <a:br>
              <a:rPr lang="ru-RU" sz="3600" dirty="0" smtClean="0">
                <a:effectLst/>
                <a:latin typeface="Times New Roman"/>
                <a:ea typeface="Calibri"/>
                <a:cs typeface="Times New Roman"/>
              </a:rPr>
            </a:br>
            <a:r>
              <a:rPr lang="ru-RU" sz="3600" dirty="0" smtClean="0">
                <a:latin typeface="Times New Roman"/>
                <a:ea typeface="Calibri"/>
                <a:cs typeface="Times New Roman"/>
              </a:rPr>
              <a:t>- </a:t>
            </a:r>
            <a:r>
              <a:rPr lang="ru-RU" sz="3600" dirty="0" smtClean="0">
                <a:effectLst/>
                <a:latin typeface="Times New Roman"/>
                <a:ea typeface="Calibri"/>
                <a:cs typeface="Times New Roman"/>
              </a:rPr>
              <a:t> </a:t>
            </a:r>
            <a:r>
              <a:rPr lang="ru-RU" sz="3200" dirty="0" smtClean="0">
                <a:effectLst/>
                <a:latin typeface="Times New Roman"/>
                <a:ea typeface="Calibri"/>
                <a:cs typeface="Times New Roman"/>
              </a:rPr>
              <a:t>Хор</a:t>
            </a:r>
            <a:br>
              <a:rPr lang="ru-RU" sz="3200" dirty="0" smtClean="0">
                <a:effectLst/>
                <a:latin typeface="Times New Roman"/>
                <a:ea typeface="Calibri"/>
                <a:cs typeface="Times New Roman"/>
              </a:rPr>
            </a:br>
            <a:r>
              <a:rPr lang="ru-RU" sz="3200" dirty="0" smtClean="0">
                <a:effectLst/>
                <a:latin typeface="Times New Roman"/>
                <a:ea typeface="Calibri"/>
                <a:cs typeface="Times New Roman"/>
              </a:rPr>
              <a:t>-  </a:t>
            </a:r>
            <a:r>
              <a:rPr lang="ru-RU" sz="3200" dirty="0" err="1" smtClean="0">
                <a:latin typeface="Times New Roman"/>
                <a:ea typeface="Calibri"/>
                <a:cs typeface="Times New Roman"/>
              </a:rPr>
              <a:t>Дебат</a:t>
            </a:r>
            <a:r>
              <a:rPr lang="ru-RU" sz="3200" dirty="0" smtClean="0">
                <a:latin typeface="Times New Roman"/>
                <a:ea typeface="Calibri"/>
                <a:cs typeface="Times New Roman"/>
              </a:rPr>
              <a:t/>
            </a:r>
            <a:br>
              <a:rPr lang="ru-RU" sz="3200" dirty="0" smtClean="0">
                <a:latin typeface="Times New Roman"/>
                <a:ea typeface="Calibri"/>
                <a:cs typeface="Times New Roman"/>
              </a:rPr>
            </a:br>
            <a:r>
              <a:rPr lang="ru-RU" sz="3200" dirty="0" smtClean="0">
                <a:latin typeface="Times New Roman"/>
                <a:ea typeface="Calibri"/>
                <a:cs typeface="Times New Roman"/>
              </a:rPr>
              <a:t>-  </a:t>
            </a:r>
            <a:r>
              <a:rPr lang="ru-RU" sz="3200" dirty="0" err="1" smtClean="0">
                <a:latin typeface="Times New Roman"/>
                <a:ea typeface="Calibri"/>
                <a:cs typeface="Times New Roman"/>
              </a:rPr>
              <a:t>Литературнай</a:t>
            </a:r>
            <a:r>
              <a:rPr lang="ru-RU" sz="3200" dirty="0" smtClean="0">
                <a:latin typeface="Times New Roman"/>
                <a:ea typeface="Calibri"/>
                <a:cs typeface="Times New Roman"/>
              </a:rPr>
              <a:t> </a:t>
            </a:r>
            <a:r>
              <a:rPr lang="ru-RU" sz="3200" dirty="0" err="1" smtClean="0">
                <a:latin typeface="Times New Roman"/>
                <a:ea typeface="Calibri"/>
                <a:cs typeface="Times New Roman"/>
              </a:rPr>
              <a:t>Баал</a:t>
            </a:r>
            <a:r>
              <a:rPr lang="ru-RU" sz="3200" dirty="0" smtClean="0">
                <a:latin typeface="Times New Roman"/>
                <a:ea typeface="Calibri"/>
                <a:cs typeface="Times New Roman"/>
              </a:rPr>
              <a:t/>
            </a:r>
            <a:br>
              <a:rPr lang="ru-RU" sz="3200" dirty="0" smtClean="0">
                <a:latin typeface="Times New Roman"/>
                <a:ea typeface="Calibri"/>
                <a:cs typeface="Times New Roman"/>
              </a:rPr>
            </a:br>
            <a:r>
              <a:rPr lang="ru-RU" sz="3200" dirty="0" smtClean="0">
                <a:latin typeface="Times New Roman"/>
                <a:ea typeface="Calibri"/>
                <a:cs typeface="Times New Roman"/>
              </a:rPr>
              <a:t>-  </a:t>
            </a:r>
            <a:r>
              <a:rPr lang="ru-RU" sz="3200" dirty="0" err="1" smtClean="0">
                <a:latin typeface="Times New Roman"/>
                <a:ea typeface="Calibri"/>
                <a:cs typeface="Times New Roman"/>
              </a:rPr>
              <a:t>Кылааьы</a:t>
            </a:r>
            <a:r>
              <a:rPr lang="ru-RU" sz="3200" dirty="0" smtClean="0">
                <a:latin typeface="Times New Roman"/>
                <a:ea typeface="Calibri"/>
                <a:cs typeface="Times New Roman"/>
              </a:rPr>
              <a:t> </a:t>
            </a:r>
            <a:r>
              <a:rPr lang="ru-RU" sz="3200" dirty="0" err="1" smtClean="0">
                <a:latin typeface="Times New Roman"/>
                <a:ea typeface="Calibri"/>
                <a:cs typeface="Times New Roman"/>
              </a:rPr>
              <a:t>таьынан</a:t>
            </a:r>
            <a:r>
              <a:rPr lang="ru-RU" sz="3200" dirty="0" smtClean="0">
                <a:latin typeface="Times New Roman"/>
                <a:ea typeface="Calibri"/>
                <a:cs typeface="Times New Roman"/>
              </a:rPr>
              <a:t>   </a:t>
            </a:r>
            <a:r>
              <a:rPr lang="ru-RU" sz="3200" dirty="0" err="1" smtClean="0">
                <a:latin typeface="Times New Roman"/>
                <a:ea typeface="Calibri"/>
                <a:cs typeface="Times New Roman"/>
              </a:rPr>
              <a:t>кинигэ</a:t>
            </a:r>
            <a:r>
              <a:rPr lang="ru-RU" sz="3200" dirty="0" smtClean="0">
                <a:latin typeface="Times New Roman"/>
                <a:ea typeface="Calibri"/>
                <a:cs typeface="Times New Roman"/>
              </a:rPr>
              <a:t> аа5ыы</a:t>
            </a:r>
            <a:br>
              <a:rPr lang="ru-RU" sz="3200" dirty="0" smtClean="0">
                <a:latin typeface="Times New Roman"/>
                <a:ea typeface="Calibri"/>
                <a:cs typeface="Times New Roman"/>
              </a:rPr>
            </a:br>
            <a:r>
              <a:rPr lang="ru-RU" sz="3200" dirty="0" smtClean="0">
                <a:latin typeface="Times New Roman"/>
                <a:ea typeface="Calibri"/>
                <a:cs typeface="Times New Roman"/>
              </a:rPr>
              <a:t>-  </a:t>
            </a:r>
            <a:r>
              <a:rPr lang="ru-RU" sz="3200" dirty="0" err="1" smtClean="0">
                <a:latin typeface="Times New Roman"/>
                <a:ea typeface="Calibri"/>
                <a:cs typeface="Times New Roman"/>
              </a:rPr>
              <a:t>Хоьоону</a:t>
            </a:r>
            <a:r>
              <a:rPr lang="ru-RU" sz="3200" dirty="0" smtClean="0">
                <a:latin typeface="Times New Roman"/>
                <a:ea typeface="Calibri"/>
                <a:cs typeface="Times New Roman"/>
              </a:rPr>
              <a:t> дор5оонноохтук аа5ыы</a:t>
            </a:r>
            <a:r>
              <a:rPr lang="ru-RU" sz="3200" dirty="0" smtClean="0">
                <a:solidFill>
                  <a:srgbClr val="C00000"/>
                </a:solidFill>
                <a:effectLst/>
                <a:latin typeface="Times New Roman"/>
                <a:ea typeface="Calibri"/>
                <a:cs typeface="Times New Roman"/>
              </a:rPr>
              <a:t/>
            </a:r>
            <a:br>
              <a:rPr lang="ru-RU" sz="3200" dirty="0" smtClean="0">
                <a:solidFill>
                  <a:srgbClr val="C00000"/>
                </a:solidFill>
                <a:effectLst/>
                <a:latin typeface="Times New Roman"/>
                <a:ea typeface="Calibri"/>
                <a:cs typeface="Times New Roman"/>
              </a:rPr>
            </a:br>
            <a:endParaRPr lang="ru-RU" sz="3200" dirty="0">
              <a:solidFill>
                <a:srgbClr val="C00000"/>
              </a:solidFill>
            </a:endParaRPr>
          </a:p>
        </p:txBody>
      </p:sp>
    </p:spTree>
    <p:extLst>
      <p:ext uri="{BB962C8B-B14F-4D97-AF65-F5344CB8AC3E}">
        <p14:creationId xmlns:p14="http://schemas.microsoft.com/office/powerpoint/2010/main" val="655473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188641"/>
            <a:ext cx="7772400" cy="6336703"/>
          </a:xfrm>
        </p:spPr>
        <p:txBody>
          <a:bodyPr>
            <a:noAutofit/>
          </a:bodyPr>
          <a:lstStyle/>
          <a:p>
            <a:pPr algn="just">
              <a:lnSpc>
                <a:spcPct val="115000"/>
              </a:lnSpc>
              <a:spcAft>
                <a:spcPts val="0"/>
              </a:spcAft>
            </a:pPr>
            <a:r>
              <a:rPr lang="ru-RU" sz="3200" b="1" dirty="0" smtClean="0">
                <a:solidFill>
                  <a:srgbClr val="C00000"/>
                </a:solidFill>
                <a:effectLst>
                  <a:glow rad="101600">
                    <a:schemeClr val="bg1">
                      <a:alpha val="60000"/>
                    </a:schemeClr>
                  </a:glow>
                </a:effectLst>
                <a:latin typeface="Times New Roman" pitchFamily="18" charset="0"/>
                <a:ea typeface="Calibri"/>
                <a:cs typeface="Times New Roman" pitchFamily="18" charset="0"/>
              </a:rPr>
              <a:t>Хор</a:t>
            </a:r>
            <a:r>
              <a:rPr lang="ru-RU" sz="3200" b="1" dirty="0" smtClean="0">
                <a:effectLst/>
                <a:latin typeface="Times New Roman" pitchFamily="18" charset="0"/>
                <a:ea typeface="Calibri"/>
                <a:cs typeface="Times New Roman" pitchFamily="18" charset="0"/>
              </a:rPr>
              <a:t/>
            </a:r>
            <a:br>
              <a:rPr lang="ru-RU" sz="3200" b="1" dirty="0" smtClean="0">
                <a:effectLst/>
                <a:latin typeface="Times New Roman" pitchFamily="18" charset="0"/>
                <a:ea typeface="Calibri"/>
                <a:cs typeface="Times New Roman" pitchFamily="18" charset="0"/>
              </a:rPr>
            </a:br>
            <a:r>
              <a:rPr lang="ru-RU" sz="2400" dirty="0" err="1">
                <a:latin typeface="Times New Roman" pitchFamily="18" charset="0"/>
                <a:cs typeface="Times New Roman" pitchFamily="18" charset="0"/>
              </a:rPr>
              <a:t>С</a:t>
            </a:r>
            <a:r>
              <a:rPr lang="ru-RU" sz="2400" dirty="0" err="1" smtClean="0">
                <a:latin typeface="Times New Roman" pitchFamily="18" charset="0"/>
                <a:cs typeface="Times New Roman" pitchFamily="18" charset="0"/>
              </a:rPr>
              <a:t>урун</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ирдэбил</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 </a:t>
            </a:r>
            <a:r>
              <a:rPr lang="ru-RU" sz="2400" dirty="0" err="1" smtClean="0">
                <a:latin typeface="Times New Roman" pitchFamily="18" charset="0"/>
                <a:cs typeface="Times New Roman" pitchFamily="18" charset="0"/>
              </a:rPr>
              <a:t>улуус</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уонна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оскуолалар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Гимнэрин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патриотическай</a:t>
            </a:r>
            <a:r>
              <a:rPr lang="ru-RU" sz="2400" dirty="0">
                <a:latin typeface="Times New Roman" pitchFamily="18" charset="0"/>
                <a:cs typeface="Times New Roman" pitchFamily="18" charset="0"/>
              </a:rPr>
              <a:t>, о5о </a:t>
            </a:r>
            <a:r>
              <a:rPr lang="ru-RU" sz="2400" dirty="0" err="1">
                <a:latin typeface="Times New Roman" pitchFamily="18" charset="0"/>
                <a:cs typeface="Times New Roman" pitchFamily="18" charset="0"/>
              </a:rPr>
              <a:t>саас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ырыаларын</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билииилэрэ</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Уопсайа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нэьилиэк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оскуолаларыгар</a:t>
            </a:r>
            <a:r>
              <a:rPr lang="ru-RU" sz="2400" dirty="0">
                <a:latin typeface="Times New Roman" pitchFamily="18" charset="0"/>
                <a:cs typeface="Times New Roman" pitchFamily="18" charset="0"/>
              </a:rPr>
              <a:t> </a:t>
            </a:r>
            <a:r>
              <a:rPr lang="ru-RU" sz="2400" b="1" dirty="0">
                <a:latin typeface="Times New Roman" pitchFamily="18" charset="0"/>
                <a:cs typeface="Times New Roman" pitchFamily="18" charset="0"/>
              </a:rPr>
              <a:t>828</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уэрэнээччиттэн</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хор </a:t>
            </a:r>
            <a:r>
              <a:rPr lang="ru-RU" sz="2400" dirty="0" err="1">
                <a:latin typeface="Times New Roman" pitchFamily="18" charset="0"/>
                <a:cs typeface="Times New Roman" pitchFamily="18" charset="0"/>
              </a:rPr>
              <a:t>кэруутугэр</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___  </a:t>
            </a:r>
            <a:r>
              <a:rPr lang="ru-RU" sz="2400" dirty="0" err="1">
                <a:latin typeface="Times New Roman" pitchFamily="18" charset="0"/>
                <a:cs typeface="Times New Roman" pitchFamily="18" charset="0"/>
              </a:rPr>
              <a:t>уэрэнээччи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кытынна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кэруугэ</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бэлиэтиэххэ</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наада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ордук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учугэй</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бэлэмнээх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Атамай</a:t>
            </a:r>
            <a:r>
              <a:rPr lang="ru-RU" sz="2400" dirty="0">
                <a:latin typeface="Times New Roman" pitchFamily="18" charset="0"/>
                <a:cs typeface="Times New Roman" pitchFamily="18" charset="0"/>
              </a:rPr>
              <a:t>, Ма5аны, </a:t>
            </a:r>
            <a:r>
              <a:rPr lang="ru-RU" sz="2400" dirty="0" err="1">
                <a:latin typeface="Times New Roman" pitchFamily="18" charset="0"/>
                <a:cs typeface="Times New Roman" pitchFamily="18" charset="0"/>
              </a:rPr>
              <a:t>Ерт</a:t>
            </a:r>
            <a:r>
              <a:rPr lang="ru-RU" sz="2400" dirty="0">
                <a:latin typeface="Times New Roman" pitchFamily="18" charset="0"/>
                <a:cs typeface="Times New Roman" pitchFamily="18" charset="0"/>
              </a:rPr>
              <a:t>, Ма5арас </a:t>
            </a:r>
            <a:r>
              <a:rPr lang="ru-RU" sz="2400" dirty="0" err="1">
                <a:latin typeface="Times New Roman" pitchFamily="18" charset="0"/>
                <a:cs typeface="Times New Roman" pitchFamily="18" charset="0"/>
              </a:rPr>
              <a:t>орто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оскуолалар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коллективтарын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Оттон</a:t>
            </a:r>
            <a:r>
              <a:rPr lang="ru-RU" sz="2400" dirty="0">
                <a:latin typeface="Times New Roman" pitchFamily="18" charset="0"/>
                <a:cs typeface="Times New Roman" pitchFamily="18" charset="0"/>
              </a:rPr>
              <a:t> Ма5аны </a:t>
            </a:r>
            <a:r>
              <a:rPr lang="ru-RU" sz="2400" dirty="0" err="1">
                <a:latin typeface="Times New Roman" pitchFamily="18" charset="0"/>
                <a:cs typeface="Times New Roman" pitchFamily="18" charset="0"/>
              </a:rPr>
              <a:t>уонна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Ерт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орто</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оскуолаларын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хордара</a:t>
            </a:r>
            <a:r>
              <a:rPr lang="ru-RU" sz="2400" dirty="0">
                <a:latin typeface="Times New Roman" pitchFamily="18" charset="0"/>
                <a:cs typeface="Times New Roman" pitchFamily="18" charset="0"/>
              </a:rPr>
              <a:t> Саха Сирин </a:t>
            </a:r>
            <a:r>
              <a:rPr lang="ru-RU" sz="2400" dirty="0" err="1">
                <a:latin typeface="Times New Roman" pitchFamily="18" charset="0"/>
                <a:cs typeface="Times New Roman" pitchFamily="18" charset="0"/>
              </a:rPr>
              <a:t>гимннэрин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урдук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таьымнаахтык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эрэ</a:t>
            </a:r>
            <a:r>
              <a:rPr lang="ru-RU" sz="2400" dirty="0">
                <a:latin typeface="Times New Roman" pitchFamily="18" charset="0"/>
                <a:cs typeface="Times New Roman" pitchFamily="18" charset="0"/>
              </a:rPr>
              <a:t> кэтэ5уллэн </a:t>
            </a:r>
            <a:r>
              <a:rPr lang="ru-RU" sz="2400" dirty="0" err="1">
                <a:latin typeface="Times New Roman" pitchFamily="18" charset="0"/>
                <a:cs typeface="Times New Roman" pitchFamily="18" charset="0"/>
              </a:rPr>
              <a:t>туран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ыллаабыттара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киьини</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уэртэ</a:t>
            </a:r>
            <a:r>
              <a:rPr lang="ru-RU" sz="2400" dirty="0">
                <a:latin typeface="Times New Roman" pitchFamily="18" charset="0"/>
                <a:cs typeface="Times New Roman" pitchFamily="18" charset="0"/>
              </a:rPr>
              <a:t>. Манна да5атан </a:t>
            </a:r>
            <a:r>
              <a:rPr lang="ru-RU" sz="2400" dirty="0" err="1">
                <a:latin typeface="Times New Roman" pitchFamily="18" charset="0"/>
                <a:cs typeface="Times New Roman" pitchFamily="18" charset="0"/>
              </a:rPr>
              <a:t>эттэххэ</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Ма5арас,  </a:t>
            </a:r>
            <a:r>
              <a:rPr lang="ru-RU" sz="2400" dirty="0" err="1">
                <a:latin typeface="Times New Roman" pitchFamily="18" charset="0"/>
                <a:cs typeface="Times New Roman" pitchFamily="18" charset="0"/>
              </a:rPr>
              <a:t>Ерт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оскуолаларын</a:t>
            </a:r>
            <a:r>
              <a:rPr lang="ru-RU" sz="2400" dirty="0">
                <a:latin typeface="Times New Roman" pitchFamily="18" charset="0"/>
                <a:cs typeface="Times New Roman" pitchFamily="18" charset="0"/>
              </a:rPr>
              <a:t>  о5олоро </a:t>
            </a:r>
            <a:r>
              <a:rPr lang="ru-RU" sz="2400" dirty="0" err="1">
                <a:latin typeface="Times New Roman" pitchFamily="18" charset="0"/>
                <a:cs typeface="Times New Roman" pitchFamily="18" charset="0"/>
              </a:rPr>
              <a:t>сонун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элбэх</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ырыаны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биллэллэрэ</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бэлиэтэнэр</a:t>
            </a:r>
            <a:r>
              <a:rPr lang="ru-RU" sz="2400" dirty="0" smtClean="0">
                <a:solidFill>
                  <a:srgbClr val="C00000"/>
                </a:solidFill>
                <a:latin typeface="Times New Roman" pitchFamily="18" charset="0"/>
                <a:cs typeface="Times New Roman" pitchFamily="18" charset="0"/>
              </a:rPr>
              <a:t>.</a:t>
            </a:r>
            <a:r>
              <a:rPr lang="ru-RU" sz="2400" dirty="0" smtClean="0">
                <a:solidFill>
                  <a:srgbClr val="C00000"/>
                </a:solidFill>
                <a:effectLst/>
                <a:latin typeface="Times New Roman" pitchFamily="18" charset="0"/>
                <a:ea typeface="Calibri"/>
                <a:cs typeface="Times New Roman" pitchFamily="18" charset="0"/>
              </a:rPr>
              <a:t/>
            </a:r>
            <a:br>
              <a:rPr lang="ru-RU" sz="2400" dirty="0" smtClean="0">
                <a:solidFill>
                  <a:srgbClr val="C00000"/>
                </a:solidFill>
                <a:effectLst/>
                <a:latin typeface="Times New Roman" pitchFamily="18" charset="0"/>
                <a:ea typeface="Calibri"/>
                <a:cs typeface="Times New Roman" pitchFamily="18" charset="0"/>
              </a:rPr>
            </a:br>
            <a:endParaRPr lang="ru-RU"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586325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Documents and Settings\Admin\Рабочий стол\Новая папка (2)\IMG_0051.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t="24943" b="12273"/>
          <a:stretch/>
        </p:blipFill>
        <p:spPr bwMode="auto">
          <a:xfrm>
            <a:off x="12823" y="1340768"/>
            <a:ext cx="9131177"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6680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Documents and Settings\Admin\Рабочий стол\фоны презентаций\1.jpg"/>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a:ext>
            </a:extLst>
          </a:blip>
          <a:srcRect l="9878" t="39700" r="11198" b="6153"/>
          <a:stretch/>
        </p:blipFill>
        <p:spPr bwMode="auto">
          <a:xfrm>
            <a:off x="-11376"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611560" y="1628800"/>
            <a:ext cx="7772400" cy="1470025"/>
          </a:xfrm>
        </p:spPr>
        <p:txBody>
          <a:bodyPr>
            <a:noAutofit/>
          </a:bodyPr>
          <a:lstStyle/>
          <a:p>
            <a:pPr marL="270510" algn="just">
              <a:spcAft>
                <a:spcPts val="0"/>
              </a:spcAft>
              <a:tabLst>
                <a:tab pos="311150" algn="l"/>
              </a:tabLst>
            </a:pPr>
            <a:r>
              <a:rPr lang="ru-RU" sz="2800" dirty="0" smtClean="0">
                <a:solidFill>
                  <a:srgbClr val="C00000"/>
                </a:solidFill>
                <a:effectLst/>
                <a:latin typeface="Times New Roman" pitchFamily="18" charset="0"/>
                <a:ea typeface="Calibri"/>
                <a:cs typeface="Times New Roman" pitchFamily="18" charset="0"/>
              </a:rPr>
              <a:t/>
            </a:r>
            <a:br>
              <a:rPr lang="ru-RU" sz="2800" dirty="0" smtClean="0">
                <a:solidFill>
                  <a:srgbClr val="C00000"/>
                </a:solidFill>
                <a:effectLst/>
                <a:latin typeface="Times New Roman" pitchFamily="18" charset="0"/>
                <a:ea typeface="Calibri"/>
                <a:cs typeface="Times New Roman" pitchFamily="18" charset="0"/>
              </a:rPr>
            </a:br>
            <a:r>
              <a:rPr lang="ru-RU" sz="2800" dirty="0">
                <a:solidFill>
                  <a:srgbClr val="C00000"/>
                </a:solidFill>
                <a:latin typeface="Times New Roman" pitchFamily="18" charset="0"/>
                <a:ea typeface="Calibri"/>
                <a:cs typeface="Times New Roman" pitchFamily="18" charset="0"/>
              </a:rPr>
              <a:t/>
            </a:r>
            <a:br>
              <a:rPr lang="ru-RU" sz="2800" dirty="0">
                <a:solidFill>
                  <a:srgbClr val="C00000"/>
                </a:solidFill>
                <a:latin typeface="Times New Roman" pitchFamily="18" charset="0"/>
                <a:ea typeface="Calibri"/>
                <a:cs typeface="Times New Roman" pitchFamily="18" charset="0"/>
              </a:rPr>
            </a:br>
            <a:r>
              <a:rPr lang="ru-RU" sz="2800" dirty="0" smtClean="0">
                <a:solidFill>
                  <a:srgbClr val="C00000"/>
                </a:solidFill>
                <a:latin typeface="Times New Roman" pitchFamily="18" charset="0"/>
                <a:ea typeface="Calibri"/>
                <a:cs typeface="Times New Roman" pitchFamily="18" charset="0"/>
              </a:rPr>
              <a:t/>
            </a:r>
            <a:br>
              <a:rPr lang="ru-RU" sz="2800" dirty="0" smtClean="0">
                <a:solidFill>
                  <a:srgbClr val="C00000"/>
                </a:solidFill>
                <a:latin typeface="Times New Roman" pitchFamily="18" charset="0"/>
                <a:ea typeface="Calibri"/>
                <a:cs typeface="Times New Roman" pitchFamily="18" charset="0"/>
              </a:rPr>
            </a:br>
            <a:r>
              <a:rPr lang="ru-RU" sz="2800" b="1" dirty="0" err="1" smtClean="0">
                <a:solidFill>
                  <a:srgbClr val="C00000"/>
                </a:solidFill>
                <a:latin typeface="Times New Roman" pitchFamily="18" charset="0"/>
                <a:ea typeface="Calibri"/>
                <a:cs typeface="Times New Roman" pitchFamily="18" charset="0"/>
              </a:rPr>
              <a:t>Улууска</a:t>
            </a:r>
            <a:r>
              <a:rPr lang="ru-RU" sz="2800" b="1" dirty="0" smtClean="0">
                <a:solidFill>
                  <a:srgbClr val="C00000"/>
                </a:solidFill>
                <a:latin typeface="Times New Roman" pitchFamily="18" charset="0"/>
                <a:ea typeface="Calibri"/>
                <a:cs typeface="Times New Roman" pitchFamily="18" charset="0"/>
              </a:rPr>
              <a:t> музыка </a:t>
            </a:r>
            <a:r>
              <a:rPr lang="ru-RU" sz="2800" b="1" dirty="0" err="1" smtClean="0">
                <a:solidFill>
                  <a:srgbClr val="C00000"/>
                </a:solidFill>
                <a:latin typeface="Times New Roman" pitchFamily="18" charset="0"/>
                <a:ea typeface="Calibri"/>
                <a:cs typeface="Times New Roman" pitchFamily="18" charset="0"/>
              </a:rPr>
              <a:t>учууталларын</a:t>
            </a:r>
            <a:r>
              <a:rPr lang="ru-RU" sz="2800" b="1" dirty="0" smtClean="0">
                <a:solidFill>
                  <a:srgbClr val="C00000"/>
                </a:solidFill>
                <a:latin typeface="Times New Roman" pitchFamily="18" charset="0"/>
                <a:ea typeface="Calibri"/>
                <a:cs typeface="Times New Roman" pitchFamily="18" charset="0"/>
              </a:rPr>
              <a:t>,  </a:t>
            </a:r>
            <a:r>
              <a:rPr lang="ru-RU" sz="2800" b="1" dirty="0" err="1" smtClean="0">
                <a:solidFill>
                  <a:srgbClr val="C00000"/>
                </a:solidFill>
                <a:latin typeface="Times New Roman" pitchFamily="18" charset="0"/>
                <a:ea typeface="Calibri"/>
                <a:cs typeface="Times New Roman" pitchFamily="18" charset="0"/>
              </a:rPr>
              <a:t>салайааччыларын</a:t>
            </a:r>
            <a:r>
              <a:rPr lang="ru-RU" sz="2800" b="1" dirty="0" smtClean="0">
                <a:solidFill>
                  <a:srgbClr val="C00000"/>
                </a:solidFill>
                <a:latin typeface="Times New Roman" pitchFamily="18" charset="0"/>
                <a:ea typeface="Calibri"/>
                <a:cs typeface="Times New Roman" pitchFamily="18" charset="0"/>
              </a:rPr>
              <a:t>  </a:t>
            </a:r>
            <a:r>
              <a:rPr lang="ru-RU" sz="2800" b="1" dirty="0" err="1" smtClean="0">
                <a:solidFill>
                  <a:srgbClr val="C00000"/>
                </a:solidFill>
                <a:latin typeface="Times New Roman" pitchFamily="18" charset="0"/>
                <a:ea typeface="Calibri"/>
                <a:cs typeface="Times New Roman" pitchFamily="18" charset="0"/>
              </a:rPr>
              <a:t>Базата</a:t>
            </a:r>
            <a:r>
              <a:rPr lang="ru-RU" sz="2800" b="1" dirty="0" smtClean="0">
                <a:solidFill>
                  <a:srgbClr val="C00000"/>
                </a:solidFill>
                <a:latin typeface="Times New Roman" pitchFamily="18" charset="0"/>
                <a:ea typeface="Calibri"/>
                <a:cs typeface="Times New Roman" pitchFamily="18" charset="0"/>
              </a:rPr>
              <a:t>:</a:t>
            </a:r>
            <a:br>
              <a:rPr lang="ru-RU" sz="2800" b="1" dirty="0" smtClean="0">
                <a:solidFill>
                  <a:srgbClr val="C00000"/>
                </a:solidFill>
                <a:latin typeface="Times New Roman" pitchFamily="18" charset="0"/>
                <a:ea typeface="Calibri"/>
                <a:cs typeface="Times New Roman" pitchFamily="18" charset="0"/>
              </a:rPr>
            </a:br>
            <a:r>
              <a:rPr lang="ru-RU" sz="2800" dirty="0">
                <a:solidFill>
                  <a:srgbClr val="C00000"/>
                </a:solidFill>
                <a:latin typeface="Times New Roman" pitchFamily="18" charset="0"/>
                <a:ea typeface="Calibri"/>
                <a:cs typeface="Times New Roman" pitchFamily="18" charset="0"/>
              </a:rPr>
              <a:t/>
            </a:r>
            <a:br>
              <a:rPr lang="ru-RU" sz="2800" dirty="0">
                <a:solidFill>
                  <a:srgbClr val="C00000"/>
                </a:solidFill>
                <a:latin typeface="Times New Roman" pitchFamily="18" charset="0"/>
                <a:ea typeface="Calibri"/>
                <a:cs typeface="Times New Roman" pitchFamily="18" charset="0"/>
              </a:rPr>
            </a:br>
            <a:r>
              <a:rPr lang="ru-RU" sz="2400" dirty="0">
                <a:latin typeface="Times New Roman"/>
                <a:ea typeface="Calibri"/>
              </a:rPr>
              <a:t>- </a:t>
            </a:r>
            <a:r>
              <a:rPr lang="ru-RU" sz="2400" dirty="0" err="1">
                <a:latin typeface="Times New Roman"/>
                <a:ea typeface="Calibri"/>
              </a:rPr>
              <a:t>Оскуола</a:t>
            </a:r>
            <a:r>
              <a:rPr lang="ru-RU" sz="2400" dirty="0">
                <a:latin typeface="Times New Roman"/>
                <a:ea typeface="Calibri"/>
              </a:rPr>
              <a:t> иннинээ5и </a:t>
            </a:r>
            <a:r>
              <a:rPr lang="ru-RU" sz="2400" dirty="0" err="1">
                <a:latin typeface="Times New Roman"/>
                <a:ea typeface="Calibri"/>
              </a:rPr>
              <a:t>саастаах</a:t>
            </a:r>
            <a:r>
              <a:rPr lang="ru-RU" sz="2400" dirty="0">
                <a:latin typeface="Times New Roman"/>
                <a:ea typeface="Calibri"/>
              </a:rPr>
              <a:t> о5о </a:t>
            </a:r>
            <a:r>
              <a:rPr lang="ru-RU" sz="2400" dirty="0" err="1">
                <a:latin typeface="Times New Roman"/>
                <a:ea typeface="Calibri"/>
              </a:rPr>
              <a:t>тэрилтэлэригэр</a:t>
            </a:r>
            <a:r>
              <a:rPr lang="ru-RU" sz="2400" dirty="0">
                <a:latin typeface="Times New Roman"/>
                <a:ea typeface="Calibri"/>
              </a:rPr>
              <a:t>  – 10, </a:t>
            </a:r>
            <a:r>
              <a:rPr lang="ru-RU" sz="2400" dirty="0" err="1">
                <a:latin typeface="Times New Roman"/>
                <a:ea typeface="Calibri"/>
              </a:rPr>
              <a:t>онтон</a:t>
            </a:r>
            <a:r>
              <a:rPr lang="ru-RU" sz="2400" dirty="0">
                <a:latin typeface="Times New Roman"/>
                <a:ea typeface="Calibri"/>
              </a:rPr>
              <a:t> </a:t>
            </a:r>
            <a:r>
              <a:rPr lang="ru-RU" sz="2400" dirty="0" err="1">
                <a:latin typeface="Times New Roman"/>
                <a:ea typeface="Calibri"/>
              </a:rPr>
              <a:t>урдук</a:t>
            </a:r>
            <a:r>
              <a:rPr lang="ru-RU" sz="2400" dirty="0">
                <a:latin typeface="Times New Roman"/>
                <a:ea typeface="Calibri"/>
              </a:rPr>
              <a:t> уэрэхтээ5э – 3, </a:t>
            </a:r>
            <a:r>
              <a:rPr lang="ru-RU" sz="2400" dirty="0" err="1">
                <a:latin typeface="Times New Roman"/>
                <a:ea typeface="Calibri"/>
              </a:rPr>
              <a:t>орто</a:t>
            </a:r>
            <a:r>
              <a:rPr lang="ru-RU" sz="2400" dirty="0">
                <a:latin typeface="Times New Roman"/>
                <a:ea typeface="Calibri"/>
              </a:rPr>
              <a:t> </a:t>
            </a:r>
            <a:r>
              <a:rPr lang="ru-RU" sz="2400" dirty="0" err="1">
                <a:latin typeface="Times New Roman"/>
                <a:ea typeface="Calibri"/>
              </a:rPr>
              <a:t>анал</a:t>
            </a:r>
            <a:r>
              <a:rPr lang="ru-RU" sz="2400" dirty="0">
                <a:latin typeface="Times New Roman"/>
                <a:ea typeface="Calibri"/>
              </a:rPr>
              <a:t> уэрэхтээ5э  – 3.</a:t>
            </a:r>
            <a:r>
              <a:rPr lang="ru-RU" sz="2400" dirty="0">
                <a:latin typeface="Times New Roman"/>
                <a:ea typeface="Times New Roman"/>
              </a:rPr>
              <a:t/>
            </a:r>
            <a:br>
              <a:rPr lang="ru-RU" sz="2400" dirty="0">
                <a:latin typeface="Times New Roman"/>
                <a:ea typeface="Times New Roman"/>
              </a:rPr>
            </a:br>
            <a:r>
              <a:rPr lang="ru-RU" sz="2400" dirty="0">
                <a:latin typeface="Times New Roman"/>
                <a:ea typeface="Calibri"/>
              </a:rPr>
              <a:t>- Музыка </a:t>
            </a:r>
            <a:r>
              <a:rPr lang="ru-RU" sz="2400" dirty="0" err="1">
                <a:latin typeface="Times New Roman"/>
                <a:ea typeface="Calibri"/>
              </a:rPr>
              <a:t>учууталлара</a:t>
            </a:r>
            <a:r>
              <a:rPr lang="ru-RU" sz="2400" dirty="0">
                <a:latin typeface="Times New Roman"/>
                <a:ea typeface="Calibri"/>
              </a:rPr>
              <a:t>  – 7,  </a:t>
            </a:r>
            <a:r>
              <a:rPr lang="ru-RU" sz="2400" dirty="0" err="1">
                <a:latin typeface="Times New Roman"/>
                <a:ea typeface="Calibri"/>
              </a:rPr>
              <a:t>ол</a:t>
            </a:r>
            <a:r>
              <a:rPr lang="ru-RU" sz="2400" dirty="0">
                <a:latin typeface="Times New Roman"/>
                <a:ea typeface="Calibri"/>
              </a:rPr>
              <a:t> </a:t>
            </a:r>
            <a:r>
              <a:rPr lang="ru-RU" sz="2400" dirty="0" err="1">
                <a:latin typeface="Times New Roman"/>
                <a:ea typeface="Calibri"/>
              </a:rPr>
              <a:t>иьигэр</a:t>
            </a:r>
            <a:r>
              <a:rPr lang="ru-RU" sz="2400" dirty="0">
                <a:latin typeface="Times New Roman"/>
                <a:ea typeface="Calibri"/>
              </a:rPr>
              <a:t> </a:t>
            </a:r>
            <a:r>
              <a:rPr lang="ru-RU" sz="2400" dirty="0" err="1">
                <a:latin typeface="Times New Roman"/>
                <a:ea typeface="Calibri"/>
              </a:rPr>
              <a:t>орто</a:t>
            </a:r>
            <a:r>
              <a:rPr lang="ru-RU" sz="2400" dirty="0">
                <a:latin typeface="Times New Roman"/>
                <a:ea typeface="Calibri"/>
              </a:rPr>
              <a:t> </a:t>
            </a:r>
            <a:r>
              <a:rPr lang="ru-RU" sz="2400" dirty="0" err="1">
                <a:latin typeface="Times New Roman"/>
                <a:ea typeface="Calibri"/>
              </a:rPr>
              <a:t>анал</a:t>
            </a:r>
            <a:r>
              <a:rPr lang="ru-RU" sz="2400" dirty="0">
                <a:latin typeface="Times New Roman"/>
                <a:ea typeface="Calibri"/>
              </a:rPr>
              <a:t> уэрэхтээ5э  – 4, </a:t>
            </a:r>
            <a:r>
              <a:rPr lang="ru-RU" sz="2400" dirty="0" err="1">
                <a:latin typeface="Times New Roman"/>
                <a:ea typeface="Calibri"/>
              </a:rPr>
              <a:t>анал</a:t>
            </a:r>
            <a:r>
              <a:rPr lang="ru-RU" sz="2400" dirty="0">
                <a:latin typeface="Times New Roman"/>
                <a:ea typeface="Calibri"/>
              </a:rPr>
              <a:t> уэрэ5э суо5а -3.</a:t>
            </a:r>
            <a:r>
              <a:rPr lang="ru-RU" sz="2400" dirty="0">
                <a:latin typeface="Times New Roman"/>
                <a:ea typeface="Times New Roman"/>
              </a:rPr>
              <a:t/>
            </a:r>
            <a:br>
              <a:rPr lang="ru-RU" sz="2400" dirty="0">
                <a:latin typeface="Times New Roman"/>
                <a:ea typeface="Times New Roman"/>
              </a:rPr>
            </a:br>
            <a:r>
              <a:rPr lang="ru-RU" sz="2400" dirty="0">
                <a:latin typeface="Times New Roman"/>
                <a:ea typeface="Calibri"/>
              </a:rPr>
              <a:t>- </a:t>
            </a:r>
            <a:r>
              <a:rPr lang="ru-RU" sz="2400" dirty="0" err="1">
                <a:latin typeface="Times New Roman"/>
                <a:ea typeface="Calibri"/>
              </a:rPr>
              <a:t>Эбии</a:t>
            </a:r>
            <a:r>
              <a:rPr lang="ru-RU" sz="2400" dirty="0">
                <a:latin typeface="Times New Roman"/>
                <a:ea typeface="Calibri"/>
              </a:rPr>
              <a:t> </a:t>
            </a:r>
            <a:r>
              <a:rPr lang="ru-RU" sz="2400" dirty="0" err="1">
                <a:latin typeface="Times New Roman"/>
                <a:ea typeface="Calibri"/>
              </a:rPr>
              <a:t>уэрэхтээьин</a:t>
            </a:r>
            <a:r>
              <a:rPr lang="ru-RU" sz="2400" dirty="0">
                <a:latin typeface="Times New Roman"/>
                <a:ea typeface="Calibri"/>
              </a:rPr>
              <a:t> </a:t>
            </a:r>
            <a:r>
              <a:rPr lang="ru-RU" sz="2400" dirty="0" err="1">
                <a:latin typeface="Times New Roman"/>
                <a:ea typeface="Calibri"/>
              </a:rPr>
              <a:t>тэрилтэлэрэлэригэр</a:t>
            </a:r>
            <a:r>
              <a:rPr lang="ru-RU" sz="2400" dirty="0">
                <a:latin typeface="Times New Roman"/>
                <a:ea typeface="Calibri"/>
              </a:rPr>
              <a:t> </a:t>
            </a:r>
            <a:r>
              <a:rPr lang="ru-RU" sz="2400" dirty="0" err="1">
                <a:latin typeface="Times New Roman"/>
                <a:ea typeface="Calibri"/>
              </a:rPr>
              <a:t>анал</a:t>
            </a:r>
            <a:r>
              <a:rPr lang="ru-RU" sz="2400" dirty="0">
                <a:latin typeface="Times New Roman"/>
                <a:ea typeface="Calibri"/>
              </a:rPr>
              <a:t> </a:t>
            </a:r>
            <a:r>
              <a:rPr lang="ru-RU" sz="2400" dirty="0" err="1">
                <a:latin typeface="Times New Roman"/>
                <a:ea typeface="Calibri"/>
              </a:rPr>
              <a:t>уэрэхтээх</a:t>
            </a:r>
            <a:r>
              <a:rPr lang="ru-RU" sz="2400" dirty="0">
                <a:latin typeface="Times New Roman"/>
                <a:ea typeface="Calibri"/>
              </a:rPr>
              <a:t>  7 </a:t>
            </a:r>
            <a:r>
              <a:rPr lang="ru-RU" sz="2400" dirty="0" err="1">
                <a:latin typeface="Times New Roman"/>
                <a:ea typeface="Calibri"/>
              </a:rPr>
              <a:t>киьи</a:t>
            </a:r>
            <a:r>
              <a:rPr lang="ru-RU" sz="2400" dirty="0">
                <a:latin typeface="Times New Roman"/>
                <a:ea typeface="Calibri"/>
              </a:rPr>
              <a:t> </a:t>
            </a:r>
            <a:r>
              <a:rPr lang="ru-RU" sz="2400" dirty="0" err="1">
                <a:latin typeface="Times New Roman"/>
                <a:ea typeface="Calibri"/>
              </a:rPr>
              <a:t>улэлиир</a:t>
            </a:r>
            <a:r>
              <a:rPr lang="ru-RU" sz="2400" dirty="0">
                <a:latin typeface="Times New Roman"/>
                <a:ea typeface="Calibri"/>
              </a:rPr>
              <a:t>. </a:t>
            </a:r>
            <a:r>
              <a:rPr lang="ru-RU" sz="2400" dirty="0" err="1">
                <a:latin typeface="Times New Roman"/>
                <a:ea typeface="Calibri"/>
              </a:rPr>
              <a:t>Кэстэрун</a:t>
            </a:r>
            <a:r>
              <a:rPr lang="ru-RU" sz="2400" dirty="0">
                <a:latin typeface="Times New Roman"/>
                <a:ea typeface="Calibri"/>
              </a:rPr>
              <a:t> </a:t>
            </a:r>
            <a:r>
              <a:rPr lang="ru-RU" sz="2400" dirty="0" err="1">
                <a:latin typeface="Times New Roman"/>
                <a:ea typeface="Calibri"/>
              </a:rPr>
              <a:t>курдук</a:t>
            </a:r>
            <a:r>
              <a:rPr lang="ru-RU" sz="2400" dirty="0">
                <a:latin typeface="Times New Roman"/>
                <a:ea typeface="Calibri"/>
              </a:rPr>
              <a:t>,    </a:t>
            </a:r>
            <a:r>
              <a:rPr lang="ru-RU" sz="2400" dirty="0" err="1">
                <a:latin typeface="Times New Roman"/>
                <a:ea typeface="Calibri"/>
              </a:rPr>
              <a:t>анал</a:t>
            </a:r>
            <a:r>
              <a:rPr lang="ru-RU" sz="2400" dirty="0">
                <a:latin typeface="Times New Roman"/>
                <a:ea typeface="Calibri"/>
              </a:rPr>
              <a:t> музыка  </a:t>
            </a:r>
            <a:r>
              <a:rPr lang="ru-RU" sz="2400" dirty="0" err="1">
                <a:latin typeface="Times New Roman"/>
                <a:ea typeface="Calibri"/>
              </a:rPr>
              <a:t>уэрэхтээх</a:t>
            </a:r>
            <a:r>
              <a:rPr lang="ru-RU" sz="2400" dirty="0">
                <a:latin typeface="Times New Roman"/>
                <a:ea typeface="Calibri"/>
              </a:rPr>
              <a:t> </a:t>
            </a:r>
            <a:r>
              <a:rPr lang="ru-RU" sz="2400" dirty="0" err="1">
                <a:latin typeface="Times New Roman"/>
                <a:ea typeface="Calibri"/>
              </a:rPr>
              <a:t>учууталлара</a:t>
            </a:r>
            <a:r>
              <a:rPr lang="ru-RU" sz="2400" dirty="0">
                <a:latin typeface="Times New Roman"/>
                <a:ea typeface="Calibri"/>
              </a:rPr>
              <a:t> а5ыйахтар, </a:t>
            </a:r>
            <a:r>
              <a:rPr lang="ru-RU" sz="2400" dirty="0" err="1">
                <a:latin typeface="Times New Roman"/>
                <a:ea typeface="Calibri"/>
              </a:rPr>
              <a:t>онон</a:t>
            </a:r>
            <a:r>
              <a:rPr lang="ru-RU" sz="2400" dirty="0">
                <a:latin typeface="Times New Roman"/>
                <a:ea typeface="Calibri"/>
              </a:rPr>
              <a:t> </a:t>
            </a:r>
            <a:r>
              <a:rPr lang="ru-RU" sz="2400" dirty="0" err="1">
                <a:latin typeface="Times New Roman"/>
                <a:ea typeface="Calibri"/>
              </a:rPr>
              <a:t>бу</a:t>
            </a:r>
            <a:r>
              <a:rPr lang="ru-RU" sz="2400" dirty="0">
                <a:latin typeface="Times New Roman"/>
                <a:ea typeface="Calibri"/>
              </a:rPr>
              <a:t> </a:t>
            </a:r>
            <a:r>
              <a:rPr lang="ru-RU" sz="2400" dirty="0" err="1">
                <a:latin typeface="Times New Roman"/>
                <a:ea typeface="Calibri"/>
              </a:rPr>
              <a:t>биир</a:t>
            </a:r>
            <a:r>
              <a:rPr lang="ru-RU" sz="2400" dirty="0">
                <a:latin typeface="Times New Roman"/>
                <a:ea typeface="Calibri"/>
              </a:rPr>
              <a:t> </a:t>
            </a:r>
            <a:r>
              <a:rPr lang="ru-RU" sz="2400" dirty="0" err="1">
                <a:latin typeface="Times New Roman"/>
                <a:ea typeface="Calibri"/>
              </a:rPr>
              <a:t>сурун</a:t>
            </a:r>
            <a:r>
              <a:rPr lang="ru-RU" sz="2400" dirty="0">
                <a:latin typeface="Times New Roman"/>
                <a:ea typeface="Calibri"/>
              </a:rPr>
              <a:t> проблема </a:t>
            </a:r>
            <a:r>
              <a:rPr lang="ru-RU" sz="2400" dirty="0" err="1">
                <a:latin typeface="Times New Roman"/>
                <a:ea typeface="Calibri"/>
              </a:rPr>
              <a:t>буолар</a:t>
            </a:r>
            <a:r>
              <a:rPr lang="ru-RU" sz="2400" dirty="0">
                <a:latin typeface="Times New Roman"/>
                <a:ea typeface="Calibri"/>
              </a:rPr>
              <a:t>.</a:t>
            </a:r>
            <a:r>
              <a:rPr lang="ru-RU" sz="2400" dirty="0">
                <a:latin typeface="Times New Roman"/>
                <a:ea typeface="Times New Roman"/>
              </a:rPr>
              <a:t/>
            </a:r>
            <a:br>
              <a:rPr lang="ru-RU" sz="2400" dirty="0">
                <a:latin typeface="Times New Roman"/>
                <a:ea typeface="Times New Roman"/>
              </a:rPr>
            </a:b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805941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476</Words>
  <Application>Microsoft Office PowerPoint</Application>
  <PresentationFormat>Экран (4:3)</PresentationFormat>
  <Paragraphs>619</Paragraphs>
  <Slides>23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Arial</vt:lpstr>
      <vt:lpstr>Calibri</vt:lpstr>
      <vt:lpstr>Times New Roman</vt:lpstr>
      <vt:lpstr>Тема Office</vt:lpstr>
      <vt:lpstr> Горнай улууьун  уэрэ5ин тэрилтэлэригэр о5ону духуобунай – киьи быьыытынан иитиигэ улэлэр тосхоллоро. </vt:lpstr>
      <vt:lpstr>   РФ уэрэ5ин миниистирин 2014 сыл ахсынньы 29 кунунээ5и бирикээьинэн бигэргэниллибит уопсай уэрэхтээьин Федеральнай Государственнай Стандардыгар  о5ону киьи быьыытынан хаачыстыбаларын сайыннарыы сурун ирдэбил быьыытынан киирдэ.  </vt:lpstr>
      <vt:lpstr>   Улууска уэрэхтээьин тиьигин улэтэ  «2012 – 2017 сылларга «Горнай улуус» МО Уэрэхтээьини сайыннарыыга» программатын чэрчитинэн ыытыллар. 2014 сыллаахха бу Программанан  Уопсай уэрэхтээьиццэ - 472665,7 тыь.солк.,  Эбии уэрэхтээьиццэ  - 51278,7тыь. солк., Оскуола иннинээ5и уэрэхтээьиццэ – 235083,9 тыь.солк., О5олору сынньатыы, доруобуйатын тупсарыыга  – 3931,3 тыь.солк. кэрулуннэ. </vt:lpstr>
      <vt:lpstr>    Оскуола5а киириэн иннинээ5и саастаах  о5олору гражданин быьыытынан иитиигэ Терут  омук оскуолаларын чинчийэр институт  онорбут  «Гражданскай иитии»  диэн  программаннан сирдэтэн  улэлииллэр. Программа ис  хоьооно  ус  сурун  блоктан турар:  - «Мин киьибин»;  - «Дьонум-сэргэм»; - «Тереебут дойдум».  </vt:lpstr>
      <vt:lpstr>     Анал проектар «Сиэрдээх буолуу оскуолата», «Тапталлаах тереебут дойдум», «Биллиилээх биир дойдулаахтарбыт», Горнай символиката «Тайах», «Мин дьонум-сэргэм», онтон да атын проектар ситиьиилээхтик улэлииллэр. Сана суурээн быьыытынан ус о5о саадын коллектива-  «Родничок», Олонхо кэскилэ», «Солнышко» анал балаьыанньа оностон, договор туьэрсэн «Мин гражданиммын» диэн сурун хайысха ылынан улэлэрин са5алаатылар. Общественнай миэстэлэргэ, музейдарга, сайдар кииннэргэ, о5ону кытта улэ5э анал мероприятие ылынан улэлэьэ сылдьаллар.</vt:lpstr>
      <vt:lpstr>       Улуустаа5ы о5ону духуобунай – сиэр майгы иитиигэ комплекснай Кэруу:  -  Хор -  Дебат -  Литературнай Баал -  Кылааьы таьынан   кинигэ аа5ыы -  Хоьоону дор5оонноохтук аа5ыы </vt:lpstr>
      <vt:lpstr>Хор Сурун ирдэбил  - улуус уонна оскуолалар Гимнэрин, патриотическай, о5о саас ырыаларын  билииилэрэ. Уопсайа  нэьилиэк оскуолаларыгар 828 уэрэнээччиттэн  хор кэруутугэр ___  уэрэнээччи кытынна. Бу кэруугэ бэлиэтиэххэ наада ордук учугэй бэлэмнээх Атамай, Ма5аны, Ерт, Ма5арас орто оскуолалар коллективтарын.  Оттон Ма5аны уонна Ерт орто оскуолаларын хордара Саха Сирин гимннэрин урдук таьымнаахтык, эрэ кэтэ5уллэн туран ыллаабыттара киьини уэртэ. Манна да5атан эттэххэ, Ма5арас,  Ерт  оскуолаларын  о5олоро сонун элбэх ырыаны биллэллэрэ  бэлиэтэнэр. </vt:lpstr>
      <vt:lpstr>Презентация PowerPoint</vt:lpstr>
      <vt:lpstr>   Улууска музыка учууталларын,  салайааччыларын  Базата:  - Оскуола иннинээ5и саастаах о5о тэрилтэлэригэр  – 10, онтон урдук уэрэхтээ5э – 3, орто анал уэрэхтээ5э  – 3. - Музыка учууталлара  – 7,  ол иьигэр орто анал уэрэхтээ5э  – 4, анал уэрэ5э суо5а -3. - Эбии уэрэхтээьин тэрилтэлэрэлэригэр анал уэрэхтээх  7 киьи улэлиир. Кэстэрун курдук,    анал музыка  уэрэхтээх учууталлара а5ыйахтар, онон бу биир сурун проблема буолар. </vt:lpstr>
      <vt:lpstr>    Бу бырайыак  чэрчитинэн  уэрэх министерствотын дьаьалынан 3 уэрэх тэрилтэтигэр (Куерэлээх, Ма5арас, Бэрдьигэстээх) орто оскуолалара синтезаторынан хааччыллыбыттара. Маны таьынан  «2012 – 2017 сылларга «Горнай улуус» МО Уэрэхтээьини сайыннарыыга» Программатынан  улуус  оскуолаларыгар 2013 – 2014 уэрэх сылыгар 200,0 тыь. солк.,  О5о Искусствотын  оскуолатыгар  495  тыь. солк. музыкальнай  инструменнары  атыылаьыыга уп – харчы кэрулуннэ</vt:lpstr>
      <vt:lpstr>  Хоьоону дор5оонноохтук аа5ыы  Балаьыанньа быьыытынан 5-тии хоьоон ирдэниллэр этэ. Манна оскуолалар хоьоон уэрэтэ сатаабыттар. Уопсай тумугунэн бу сылдьыбыт оскуолаларбытыгар биир о5о ортотунан 2  хоьоону билэр эбит диэн тумуккэ кэллибит. </vt:lpstr>
      <vt:lpstr>Презентация PowerPoint</vt:lpstr>
      <vt:lpstr>   </vt:lpstr>
      <vt:lpstr>   </vt:lpstr>
      <vt:lpstr>Кылааьы таьынан аа5ыы</vt:lpstr>
      <vt:lpstr>   </vt:lpstr>
      <vt:lpstr>               Дебаттар -  Ерт орто оскуолата – 6 дебаты ыыппыттар, суруннээн темалара «Аныгы ыччат суэьу ииппэт буолла» (ыччаттар уонна уэрэнээччилэр», «Аныгы ыччат кинигэ аахпат буолла» (8-9кыл.), «Эдэр ыччат спайсынан улуьуйэр буолла» (9-11кыл.), «Саха тыла сутэр кутталлаах дуо?» (5-11кыл.). Уопсай  кыттыбыт о5о ахсаана – 100%. - Кировскай орто оскуолатын – 11 дебаты ыыппыттар. Сурун темалара: «Сымыйалыац – бэйэ5эр куьа5аны оцостуоц» (1-4кыл.), «Ум без книг – что птица без крыльев» (5-8кыл.), «Кырдьа5астан субэтин – эдэртэн эйэтин» (5кыл.), «Утуе майгыц – кэтэр кынатыц» (7кыл.), «Служба в армии: за и против» (10кыл.), «Положительные и отрицательные стороны ватсапа» (8-11кыл.), «Мин тулалыыр сирим» (8-11кыл.), «Кинигэ – мин до5орум» (4кыл.). Уопсай  кыттыбыт о5о ахсаана – 100%. </vt:lpstr>
      <vt:lpstr>Презентация PowerPoint</vt:lpstr>
      <vt:lpstr> Литературнай Баал   </vt:lpstr>
      <vt:lpstr>Презентация PowerPoint</vt:lpstr>
      <vt:lpstr>      Тумуккэ, бу кэруу тумугунэн маннык санаалар уэскууллэр:  1. Хор коллективтарын  бэлэмнииргэ, о5ону ырыа5а угуйарга уэрэхтээх специалистар суохтара кестер. Манна да5атан,  РФ «Уэрэхтээьинин  Сокуонугар»  оло5уран О5о Искусствотын оскуолата предпрофессиональнай уэрэхтээьин  тэрилтэтэ буоларынан,  улууска специалистары бэлэмниир сыалтан, анал музыкальнай хайысханан о5ону уэрэтиигэ – идэ5э туьаайыыга бол5омто ууруон наада; 3. Оскуолалар хордара сылы быьа улэлиир  усулуобуйаларын тэрийиэххэ (а5ыйах ахсааннах гынан баран  толоруу хачыыстыбатын ирдээн туран); 4. О5олорго патриотическай ырыаны,  ирдэбил курдук Саха Сирин Гимнин билэллэрин ситиьиэххэ,  5. Кинигэни аа5ыыга кылаас таьынан литератураны аа5ары ситиьэргэ;  </vt:lpstr>
      <vt:lpstr>      6. «Аа5ыы дневнигын» кылаас салайааччылара  хонтуруоллуохтаахтар; 7. Саха суруйааччыларын, поэттарын айымньыларын билэллэрин ирдиэххэ (ирдэбил быьыытынан тыл учууталларын кытта бииргэ); 8. Оскуола баблиотекардара кылаастарынан арааран о5олорго литературнай ыйынньык оцоруохтарын наада; 9. Литературнай Бааллар хас биирдии оскуолалаларынан буоларын ситиьиэххэ (холобур курдук, Литература сылынан хас да оскуола5а буоллулар). Манна туьаныахха сеп улуустаа5ы гимназия опытын; 10. «Дебат» форманан иитии улэтин хас биирдии кылааьынан ыытары ситиьэргэ. Бу хайысха5а холобур буолуо этэ Ма5арас орто оскуолатын опыта. 11. Кинигэни  араас тэрээьиннэргэ бэлэх, приз быьыытынан бэриллэри киэцник тэнитиэххэ.</vt:lpstr>
      <vt:lpstr>Бол5омто5ут иьин баьыыбаларын!</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Горнай улууьун  уэрэ5ин тэрилтэлэригэр о5ону духуобунай – киьи быьыытынан иитиигэ улэлэр тосхоллоро. </dc:title>
  <dc:creator>Admin</dc:creator>
  <cp:lastModifiedBy>Николай</cp:lastModifiedBy>
  <cp:revision>15</cp:revision>
  <dcterms:created xsi:type="dcterms:W3CDTF">2015-05-05T09:08:23Z</dcterms:created>
  <dcterms:modified xsi:type="dcterms:W3CDTF">2015-10-19T09:08:14Z</dcterms:modified>
</cp:coreProperties>
</file>